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ன் ஆகாபின் குமாரனாகிய யோராமோடேகூடக் கீலேயாத்திலுள்ள ராமோத்திற்குச் சீரியாவின் ராஜாவாகிய ஆசகேலோடு யுத்தம்பண்ணப்போனான்; சீரியர் யோராமைக் காயப்படுத்தினா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ன் ஆகாபின் குமாரனாகிய யோராமோடேகூடக் கீலேயாத்திலுள்ள ராமோத்திற்குச் சீரியாவின் ராஜாவாகிய ஆசகேலோடு யுத்தம்பண்ணப்போனான்; சீரியர் யோராமைக் காயப்படுத்தினா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ன் ஆகாபின் குமாரனாகிய யோராமோடேகூடக் கீலேயாத்திலுள்ள ராமோத்திற்குச் சீரியாவின் ராஜாவாகிய ஆசகேலோடு யுத்தம்பண்ணப்போனான்; சீரியர் யோராமைக் காயப்படுத்தினா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லிசா தான் உயிர்ப்பித்த பிள்ளையின் தாயாகிய ஸ்திரீயை நோக்கி: நீ உன் வீட்டாரோடுங்கூட எழுந்து புறப்பட்டுப் போய் எங்கேயாகிலும் சஞ்சரி: கர்த்தர் பஞ்சத்தை வருவிப்பார்; அது ஏழுவருஷம் தேசத்தில் இருக்கும் என்று சொல்லியிருந்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லிசா தான் உயிர்ப்பித்த பிள்ளையின் தாயாகிய ஸ்திரீயை நோக்கி: நீ உன் வீட்டாரோடுங்கூட எழுந்து புறப்பட்டுப் போய் எங்கேயாகிலும் சஞ்சரி: கர்த்தர் பஞ்சத்தை வருவிப்பார்; அது ஏழுவருஷம் தேசத்தில் இருக்கும் என்று சொல்லியிருந்தா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லிசா தான் உயிர்ப்பித்த பிள்ளையின் தாயாகிய ஸ்திரீயை நோக்கி: நீ உன் வீட்டாரோடுங்கூட எழுந்து புறப்பட்டுப் போய் எங்கேயாகிலும் சஞ்சரி: கர்த்தர் பஞ்சத்தை வருவிப்பார்; அது ஏழுவருஷம் தேசத்தில் இருக்கும் என்று சொல்லியிருந்தா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ராஜாவாகிய யோராம் தான் சீரியாவின் ராஜாவாகிய ஆசகேலோடு யுத்தம் பண்ணுகையில், சீரியர் ராமாவிலே தன்னை வெட்டின காயங்களை ஆற்றிக் கொள்ள யெஸ்ரயேலுக்குப் போயிருந்தான்; ஆகாபின் குமாரனாகிய யோராம் வியாதியாயிருந்தபடியினால், யூதாவின் ராஜாவாகிய யோராமின் குமாரன் அகசியா யெஸ்ரயேலில் இருக்கிற அவனைப் பார்க்கிறதற்குப் போனா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ராஜாவாகிய யோராம் தான் சீரியாவின் ராஜாவாகிய ஆசகேலோடு யுத்தம் பண்ணுகையில், சீரியர் ராமாவிலே தன்னை வெட்டின காயங்களை ஆற்றிக் கொள்ள யெஸ்ரயேலுக்குப் போயிருந்தான்; ஆகாபின் குமாரனாகிய யோராம் வியாதியாயிருந்தபடியினால், யூதாவின் ராஜாவாகிய யோராமின் குமாரன் அகசியா யெஸ்ரயேலில் இருக்கிற அவனைப் பார்க்கிறதற்குப் போனா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ந்த ஸ்திரீ எழுந்து, தேவனுடைய மனுஷன் சொன்ன வார்த்தையின்படி செய்து, தன் வீட்டாரோடுங்கூடப் புறப்பட்டு, பெலிஸ்தரின் தேசத்தில் போய், ஏழுவருஷம் சஞ்சரித்தா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ந்த ஸ்திரீ எழுந்து, தேவனுடைய மனுஷன் சொன்ன வார்த்தையின்படி செய்து, தன் வீட்டாரோடுங்கூடப் புறப்பட்டு, பெலிஸ்தரின் தேசத்தில் போய், ஏழுவருஷம் சஞ்சரித்தா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ஏழுவருஷம் சென்றபின்பு, அவள் பெலிஸ்தரின் தேசத்தை விட்டுத் திரும்ப வந்து, தன் வீட்டுக்காகவும் தன் வயலுக்காகவும் ராஜாவினிடத்தில் முறையிடும்படி போனா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ஏழுவருஷம் சென்றபின்பு, அவள் பெலிஸ்தரின் தேசத்தை விட்டுத் திரும்ப வந்து, தன் வீட்டுக்காகவும் தன் வயலுக்காகவும் ராஜாவினிடத்தில் முறையிடும்படி போனா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நேரத்தில் ராஜா, தேவனுடைய மனுஷனின் வேலைக்காரனாயிருந்த கேயாசியுடனே பேசி: எலிசா செய்த அதிசயங்களையெல்லாம் நீ எனக்கு விவரமாய்ச் சொல் என்றா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நேரத்தில் ராஜா, தேவனுடைய மனுஷனின் வேலைக்காரனாயிருந்த கேயாசியுடனே பேசி: எலிசா செய்த அதிசயங்களையெல்லாம் நீ எனக்கு விவரமாய்ச் சொல் என்றா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த்துப் போனவனை உயிர்ப்பித்தார் என்பதை அவன் ராஜாவுக்கு அறிவிக்கிறபோது, இதோ, அவன் உயிர்ப்பித்த பிள்ளையின் தாயாகிய அந்த ஸ்திரீ வந்து, தன் வீட்டுக்காகவும் தன் வயலுக்காகவும் ராஜாவினிடத்தில் முறையிட்டாள்; அப்பொழுது கேயாசி: ராஜாவாகிய என் ஆண்டவனே, இவள்தான் அந்த ஸ்திரீ; எலிசா உயிர்ப்பித்த இவளுடைய குமாரன் இவன் தான் என்றா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த்துப் போனவனை உயிர்ப்பித்தார் என்பதை அவன் ராஜாவுக்கு அறிவிக்கிறபோது, இதோ, அவன் உயிர்ப்பித்த பிள்ளையின் தாயாகிய அந்த ஸ்திரீ வந்து, தன் வீட்டுக்காகவும் தன் வயலுக்காகவும் ராஜாவினிடத்தில் முறையிட்டாள்; அப்பொழுது கேயாசி: ராஜாவாகிய என் ஆண்டவனே, இவள்தான் அந்த ஸ்திரீ; எலிசா உயிர்ப்பித்த இவளுடைய குமாரன் இவன் தான் என்றா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த்துப் போனவனை உயிர்ப்பித்தார் என்பதை அவன் ராஜாவுக்கு அறிவிக்கிறபோது, இதோ, அவன் உயிர்ப்பித்த பிள்ளையின் தாயாகிய அந்த ஸ்திரீ வந்து, தன் வீட்டுக்காகவும் தன் வயலுக்காகவும் ராஜாவினிடத்தில் முறையிட்டாள்; அப்பொழுது கேயாசி: ராஜாவாகிய என் ஆண்டவனே, இவள்தான் அந்த ஸ்திரீ; எலிசா உயிர்ப்பித்த இவளுடைய குமாரன் இவன் தான் என்றா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த்துப் போனவனை உயிர்ப்பித்தார் என்பதை அவன் ராஜாவுக்கு அறிவிக்கிறபோது, இதோ, அவன் உயிர்ப்பித்த பிள்ளையின் தாயாகிய அந்த ஸ்திரீ வந்து, தன் வீட்டுக்காகவும் தன் வயலுக்காகவும் ராஜாவினிடத்தில் முறையிட்டாள்; அப்பொழுது கேயாசி: ராஜாவாகிய என் ஆண்டவனே, இவள்தான் அந்த ஸ்திரீ; எலிசா உயிர்ப்பித்த இவளுடைய குமாரன் இவன் தான் என்றா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ராஜா அந்த ஸ்திரீயைக் கேட்டதற்கு, அவள்: அதை அவனுக்கு விவரித்துச் சொன்னாள்; அப்பொழுது ராஜா அவளுக்கு ஒரு பிரதானியை நியமித்து, அவளுக்கு உண்டானது எல்லாவற்றையும், அவள் தேசத்தை விட்டுப்போன நாள் முதல் இதுவரைக்கும் உண்டான அந்த வயலின் வருமானம் அனைத்தையும் அவளுக்குக் கிடைக்கும்படி செய் என்றா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ராஜா அந்த ஸ்திரீயைக் கேட்டதற்கு, அவள்: அதை அவனுக்கு விவரித்துச் சொன்னாள்; அப்பொழுது ராஜா அவளுக்கு ஒரு பிரதானியை நியமித்து, அவளுக்கு உண்டானது எல்லாவற்றையும், அவள் தேசத்தை விட்டுப்போன நாள் முதல் இதுவரைக்கும் உண்டான அந்த வயலின் வருமானம் அனைத்தையும் அவளுக்குக் கிடைக்கும்படி செய் என்றா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ராஜா அந்த ஸ்திரீயைக் கேட்டதற்கு, அவள்: அதை அவனுக்கு விவரித்துச் சொன்னாள்; அப்பொழுது ராஜா அவளுக்கு ஒரு பிரதானியை நியமித்து, அவளுக்கு உண்டானது எல்லாவற்றையும், அவள் தேசத்தை விட்டுப்போன நாள் முதல் இதுவரைக்கும் உண்டான அந்த வயலின் வருமானம் அனைத்தையும் அவளுக்குக் கிடைக்கும்படி செய் என்றா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ரியாவின் ராஜாவாகிய பெனாதாத் வியாதியாயிருந்தான்; எலிசா தமஸ்குவுக்கு வந்தான்; தேவனுடைய மனுஷன் இவ்விடத்தில் வந்திருக்கிறான் என்று அவனுக்கு அறிவிக்கப்பட்டபோது,]]></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ரியாவின் ராஜாவாகிய பெனாதாத் வியாதியாயிருந்தான்; எலிசா தமஸ்குவுக்கு வந்தான்; தேவனுடைய மனுஷன் இவ்விடத்தில் வந்திருக்கிறான் என்று அவனுக்கு அறிவிக்கப்பட்டபோது,]]></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ராஜா ஆசகேலை நோக்கி: நீ உன் கையிலே ஒரு காணிக்கையை எடுத்துக் கொண்டு, தேவனுடைய மனுஷனுக்கு எதிர்கொண்டுபோய், நான் இந்த வியாதி நீங்கிப் பிழைப்பேனா என்று அவனைக் கொண்டு கர்த்தரிடத்தில் விசாரிக்கச் சொன்னா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ராஜா ஆசகேலை நோக்கி: நீ உன் கையிலே ஒரு காணிக்கையை எடுத்துக் கொண்டு, தேவனுடைய மனுஷனுக்கு எதிர்கொண்டுபோய், நான் இந்த வியாதி நீங்கிப் பிழைப்பேனா என்று அவனைக் கொண்டு கர்த்தரிடத்தில் விசாரிக்கச் சொன்னா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கேல் தமஸ்குவின் சகல உச்சிதங்களிலும் நாற்பது ஒட்டகங்களின் சுமையான காணிக்கையை எடுத்துக்கொண்டு, அவனுக்கு எதிர்கொண்டு போய், அவனுக்கு முன்பாக நின்று, சீரியாவின் ராஜாவாகிய பெனாதாத் என்னும் உம்முடைய குமாரன் என்னை உம்மிடத்தில் அனுப்பி, இந்த வியாதி நீங்கிப் பிழைப்பேனா என்று கேட்கச்சொன்னார் என்றா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கேல் தமஸ்குவின் சகல உச்சிதங்களிலும் நாற்பது ஒட்டகங்களின் சுமையான காணிக்கையை எடுத்துக்கொண்டு, அவனுக்கு எதிர்கொண்டு போய், அவனுக்கு முன்பாக நின்று, சீரியாவின் ராஜாவாகிய பெனாதாத் என்னும் உம்முடைய குமாரன் என்னை உம்மிடத்தில் அனுப்பி, இந்த வியாதி நீங்கிப் பிழைப்பேனா என்று கேட்கச்சொன்னார் என்றா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கேல் தமஸ்குவின் சகல உச்சிதங்களிலும் நாற்பது ஒட்டகங்களின் சுமையான காணிக்கையை எடுத்துக்கொண்டு, அவனுக்கு எதிர்கொண்டு போய், அவனுக்கு முன்பாக நின்று, சீரியாவின் ராஜாவாகிய பெனாதாத் என்னும் உம்முடைய குமாரன் என்னை உம்மிடத்தில் அனுப்பி, இந்த வியாதி நீங்கிப் பிழைப்பேனா என்று கேட்கச்சொன்னார் என்றா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கேல் தமஸ்குவின் சகல உச்சிதங்களிலும் நாற்பது ஒட்டகங்களின் சுமையான காணிக்கையை எடுத்துக்கொண்டு, அவனுக்கு எதிர்கொண்டு போய், அவனுக்கு முன்பாக நின்று, சீரியாவின் ராஜாவாகிய பெனாதாத் என்னும் உம்முடைய குமாரன் என்னை உம்மிடத்தில் அனுப்பி, இந்த வியாதி நீங்கிப் பிழைப்பேனா என்று கேட்கச்சொன்னார் எ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எலிசா அவனை நோக்கி: நீ போய், வியாதி நீங்கிப் பிழைப்பீர் என்று அவனுக்குச் சொல்லும்; ஆனாலும் அவன் சாகவே சாவான் என்பதைக் கர்த்தர் எனக்குக் காண்பித்தார் என்றா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எலிசா அவனை நோக்கி: நீ போய், வியாதி நீங்கிப் பிழைப்பீர் என்று அவனுக்குச் சொல்லும்; ஆனாலும் அவன் சாகவே சாவான் என்பதைக் கர்த்தர் எனக்குக் காண்பித்தார் என்றா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பின்பு தேவனுடைய மனுஷன்: தன் முகத்தைத் திருப்பாமல் அவன் சலித்துப்போகுமட்டும் அவனை நோக்கிக் கொண்டே அழுதா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பின்பு தேவனுடைய மனுஷன்: தன் முகத்தைத் திருப்பாமல் அவன் சலித்துப்போகுமட்டும் அவனை நோக்கிக் கொண்டே அழுதா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ஆசகேல்: என் ஆண்டவன் அழுகிறது என்ன என்று கேட்டான். அதற்கு அவன்: நீ இஸ்ரவேல் புத்திரருக்குச் செய்யும் தீங்கை நான் அறிந்திருக்கிறபடியினால் அழுகிறேன்; நீ அவர்கள் கோட்டைகளை அக்கினிக்கு இரையாக்கி, அவர்கள் வாலிபரைப் பட்டயத்தால் கொன்று, அவர்கள் குழந்தைகளைத் தரையோடே மோதி, அவர்கள் கர்ப்பவதிகளைக் கீறிப்போடுவாய் என்றா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ஆசகேல்: என் ஆண்டவன் அழுகிறது என்ன என்று கேட்டான். அதற்கு அவன்: நீ இஸ்ரவேல் புத்திரருக்குச் செய்யும் தீங்கை நான் அறிந்திருக்கிறபடியினால் அழுகிறேன்; நீ அவர்கள் கோட்டைகளை அக்கினிக்கு இரையாக்கி, அவர்கள் வாலிபரைப் பட்டயத்தால் கொன்று, அவர்கள் குழந்தைகளைத் தரையோடே மோதி, அவர்கள் கர்ப்பவதிகளைக் கீறிப்போடுவாய் என்றா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ஆசகேல்: என் ஆண்டவன் அழுகிறது என்ன என்று கேட்டான். அதற்கு அவன்: நீ இஸ்ரவேல் புத்திரருக்குச் செய்யும் தீங்கை நான் அறிந்திருக்கிறபடியினால் அழுகிறேன்; நீ அவர்கள் கோட்டைகளை அக்கினிக்கு இரையாக்கி, அவர்கள் வாலிபரைப் பட்டயத்தால் கொன்று, அவர்கள் குழந்தைகளைத் தரையோடே மோதி, அவர்கள் கர்ப்பவதிகளைக் கீறிப்போடுவாய் என்றா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ஆசகேல்: என் ஆண்டவன் அழுகிறது என்ன என்று கேட்டான். அதற்கு அவன்: நீ இஸ்ரவேல் புத்திரருக்குச் செய்யும் தீங்கை நான் அறிந்திருக்கிறபடியினால் அழுகிறேன்; நீ அவர்கள் கோட்டைகளை அக்கினிக்கு இரையாக்கி, அவர்கள் வாலிபரைப் பட்டயத்தால் கொன்று, அவர்கள் குழந்தைகளைத் தரையோடே மோதி, அவர்கள் கர்ப்பவதிகளைக் கீறிப்போடுவாய் என்றா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ஆசகேல்: இத்தனை பெரிய காரியத்தைச் செய்ய நாயாகிய உமது அடியான் எம்மாத்திரம் என்றான். அதற்கு எலிசா: நீ சீரியாவின்மேல் ராஜாவாவாய் என்பதைக் கர்த்தர் எனக்குத் தெரிவித்தார் என்றா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ஆசகேல்: இத்தனை பெரிய காரியத்தைச் செய்ய நாயாகிய உமது அடியான் எம்மாத்திரம் என்றான். அதற்கு எலிசா: நீ சீரியாவின்மேல் ராஜாவாவாய் என்பதைக் கர்த்தர் எனக்குத் தெரிவித்தார் என்றா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வன் எலிசாவைவிட்டுப் புறப்பட்டு, தன் ஆண்டவனிடத்தில் வந்தபோது, அவன்: எலிசா உனக்கு என்ன சொன்னான் என்று கேட்டதற்கு; இவன் நீர் வியாதி நீங்கிப் பிழைப்பீர் என்று எனக்குச் சொன்னான் என்று சொல்லி,]]></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வன் எலிசாவைவிட்டுப் புறப்பட்டு, தன் ஆண்டவனிடத்தில் வந்தபோது, அவன்: எலிசா உனக்கு என்ன சொன்னான் என்று கேட்டதற்கு; இவன் நீர் வியாதி நீங்கிப் பிழைப்பீர் என்று எனக்குச் சொன்னான் என்று சொல்லி,]]></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மறுநாளிலே ஒரு சமுக்காளத்தை எடுத்து, தண்ணீரிலே தோய்த்து அவன் முகத்தின்மேல் விரித்தான்; அதினால் அவன் செத்துப்போனான்; ஆசகேல் அவனுக்குப் பதிலாய் ராஜாவானா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மறுநாளிலே ஒரு சமுக்காளத்தை எடுத்து, தண்ணீரிலே தோய்த்து அவன் முகத்தின்மேல் விரித்தான்; அதினால் அவன் செத்துப்போனான்; ஆசகேல் அவனுக்குப் பதிலாய் ராஜாவானா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ஸ்ரவேலின் ராஜாவாகிய ஆகாயின் குமாரன் யோராமுடைய ஐந்தாம் வருஷத்தில், யோசபாத் யூதாவிலே இன்னும் ராஜாவாயிருக்கையில் யோசபாத்தின் குமாரனாகிய யோராம் என்னும் யூதாவின் ராஜா ராஜ்யபாரம்பண்ணத் துவக்கினா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ஸ்ரவேலின் ராஜாவாகிய ஆகாயின் குமாரன் யோராமுடைய ஐந்தாம் வருஷத்தில், யோசபாத் யூதாவிலே இன்னும் ராஜாவாயிருக்கையில் யோசபாத்தின் குமாரனாகிய யோராம் என்னும் யூதாவின் ராஜா ராஜ்யபாரம்பண்ணத் துவக்கினா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ன் ராஜாவாகிறபோது முப்பத்திரண்டு வயதாயிருந்து, எட்டு வருஷம் எருசலேமில் ராஜ்யபாரம் பண்ணினா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ன் இஸ்ரவேல் ராஜாக்களின் வழியிலே நடந்து, ஆகாபின் வீட்டார் செய்ததுபோலச் செய்தான்; ஆகாபின் குமாரத்தி அவனுக்கு மனைவியாயிருந்தாள்; அவன் கர்த்தரின் பார்வைக்குப் பொல்லாப்பானதைச் செய்தா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ன் இஸ்ரவேல் ராஜாக்களின் வழியிலே நடந்து, ஆகாபின் வீட்டார் செய்ததுபோலச் செய்தான்; ஆகாபின் குமாரத்தி அவனுக்கு மனைவியாயிருந்தாள்; அவன் கர்த்தரின் பார்வைக்குப் பொல்லாப்பானதைச் செய்தா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ர்த்தர்: உன் குமாரருக்குள்ளே எந்நாளும் ஒரு விளக்கை உனக்குக் கட்டளையிடுவேன் என்று தம்முடைய தாசனாகிய தாவீதுக்குச் சொன்னதின்படியே, அவனிமித்தம் அவர் யூதாவை முற்றிலும் கெடுக்கவில்லை.]]></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ர்த்தர்: உன் குமாரருக்குள்ளே எந்நாளும் ஒரு விளக்கை உனக்குக் கட்டளையிடுவேன் என்று தம்முடைய தாசனாகிய தாவீதுக்குச் சொன்னதின்படியே, அவனிமித்தம் அவர் யூதாவை முற்றிலும் கெடுக்கவில்லை.]]></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ன் நாட்களில் யூதாவுடைய கையின்கீழிருந்த ஏதோமியர் கலகம் பண்ணி, தங்களுக்கு ஒரு ராஜாவை ஏற்படுத்திக்கொண்டா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ன் நாட்களில் யூதாவுடைய கையின்கீழிருந்த ஏதோமியர் கலகம் பண்ணி, தங்களுக்கு ஒரு ராஜாவை ஏற்படுத்திக்கொண்டா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தினாலே யோராம் சகல இரதங்களோடுங்கூடச் சாயீருக்குப் புறப்பட்டுப் போனான்; அவன் இராத்திரியில் எழுந்திருந்து, தன்னை வளைந்துகொண்ட ஏதோமியரையும் இரதங்களின் தலைவரையும் முறிய அடித்தபோது, ஜனங்கள் தங்கள் கூடாரங்களுக்கு ஓடிப்போனார்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தினாலே யோராம் சகல இரதங்களோடுங்கூடச் சாயீருக்குப் புறப்பட்டுப் போனான்; அவன் இராத்திரியில் எழுந்திருந்து, தன்னை வளைந்துகொண்ட ஏதோமியரையும் இரதங்களின் தலைவரையும் முறிய அடித்தபோது, ஜனங்கள் தங்கள் கூடாரங்களுக்கு ஓடிப்போனா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தினாலே யோராம் சகல இரதங்களோடுங்கூடச் சாயீருக்குப் புறப்பட்டுப் போனான்; அவன் இராத்திரியில் எழுந்திருந்து, தன்னை வளைந்துகொண்ட ஏதோமியரையும் இரதங்களின் தலைவரையும் முறிய அடித்தபோது, ஜனங்கள் தங்கள் கூடாரங்களுக்கு ஓடிப்போனா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டியே யூதாவுடைய கையின் கீழிருந்த ஏதோமியர், இந்நாள்வரைக்கும் இருக்கிறதுபோல, கலகம்பண்ணினார்கள்; அக்காலத்தில் தானே லிப்னா பட்டணத்தாரும் கலகம்பண்ணினா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டியே யூதாவுடைய கையின் கீழிருந்த ஏதோமியர், இந்நாள்வரைக்கும் இருக்கிறதுபோல, கலகம்பண்ணினார்கள்; அக்காலத்தில் தானே லிப்னா பட்டணத்தாரும் கலகம்பண்ணினா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ராமின் மற்ற வர்த்தமானங்களும், அவன் செய்தவை யாவும், யூதாவுடைய ராஜாக்களின் நாளாகமப் புஸ்தகத்தில் அல்லவோ எழுதியிருக்கிறது.]]></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யோராம் தன் பிதாக்களோடே நித்திரையடைந்து, தன் பிதாக்களிடத்திலே தாவீதின் நகரத்தில் அடக்கம்பண்ணப்பட்டான்; அவனுக்குப் பதிலாக அவன் குமாரனாகிய அகசியா ராஜாவானா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யோராம் தன் பிதாக்களோடே நித்திரையடைந்து, தன் பிதாக்களிடத்திலே தாவீதின் நகரத்தில் அடக்கம்பண்ணப்பட்டான்; அவனுக்குப் பதிலாக அவன் குமாரனாகிய அகசியா ராஜாவானா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ராஜாவாகிய ஆகாபின் குமாரன் யோராமுடைய பன்னிரண்டாம் வருஷத்திலே, யூதாவின் ராஜாவாகிய யோராமின் குமாரன் அகசியா ராஜாவானா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கசியா ராஜாவாகிறபோது, இருபத்திரண்டு வயதாயிருந்து, ஒரே வருஷம் எருசலேமில் ராஜ்யபாரம்பண்ணினான்; இஸ்ரவேலின் ராஜாவாகிய ஒம்ரியின் குமாரத்தியான அவன் தாயின் பேர் அத்தாலியாள்.]]></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கசியா ராஜாவாகிறபோது, இருபத்திரண்டு வயதாயிருந்து, ஒரே வருஷம் எருசலேமில் ராஜ்யபாரம்பண்ணினான்; இஸ்ரவேலின் ராஜாவாகிய ஒம்ரியின் குமாரத்தியான அவன் தாயின் பேர் அத்தாலியா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ஆகாபுடைய வீட்டாரின் வழியே நடந்து, ஆகாபின் வீட்டாரைப்போல் கர்த்தரின் பார்வைக்குப் பொல்லாப்பானதைச் செய்தான்; அவன் ஆகாப் வீட்டாரோடே சம்பந்தங்கலந்திருந்தான்.]]></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ஆகாபுடைய வீட்டாரின் வழியே நடந்து, ஆகாபின் வீட்டாரைப்போல் கர்த்தரின் பார்வைக்குப் பொல்லாப்பானதைச் செய்தான்; அவன் ஆகாப் வீட்டாரோடே சம்பந்தங்கலந்திருந்தா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171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২ রাজাবলি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য়োরাম ছিলেন আহাবের পরিবারের সদস্য| অহসিয় য়োরামকে নিয়ে রামোত্‌-গিলিয়দে অরামের রাজা হসায়েলে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ঙ্গে যুদ্ধ করতে গিয়ে আহত হন| অরামের রাজা হসায়েলের বিরুদ্ধে যখন তিনি যুদ্ধ করেছিলেন, অরামীয়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মোতে তাঁকে আহত করেছিলেন| সেই আঘাত থেকে সেরে ওঠার জ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এক দিন ইলীশায় সেই মহিলাটিকে ডাকলেন যার পুত্রকে তিনি বাঁচিয়ে তুলেছিলেন| তাকে বললেন, “তুমি 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র বাড়ীর সবাই এই দেশ ছেড়ে চলে যাও, কারণ প্রভুর ইচ্ছানুসারে এখানে এখন সাত বছর ধরে দুর্ভিক্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চল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রাজা য়োরাম ইস্রায়েলের য়িষ্রিযেলে চলে যান| যিহোরামের পুত্র যিহূদার রাজা অহসিয় তখন য়িষ্রিযে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রামকে দেখতে গি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ভাব্বাদী ইলীশায়ের নির্দেশ মতো সেই মহিলা ও তার পরিবারের লোকরা দেশ ছেড়ে সাত বছর পলেষ্টীয়দের দে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গিয়ে থাক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তারপর সাত বছর সময় কেটে গেলে আবার সেখান থেকে ফিরে এল|ফিরে আসার পর মহিলা মহারাজের কাছে তার জমি 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ড়ি ফিরে পাবার ব্যাপারে সাহায্য প্রার্থনার জন্য কথাবার্তা বলতে যা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মহারাজ তখন ইলীশায়ের ভৃত্য গেহসির সঙ্গে কথা বলছিলেন| তিনি গেহসিকে জিজ্ঞেস করছিলেন, “ইলীশায় য়েস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তিপ্রাকৃত ঘটনা ঘটিয়েছেন, তুমি আমাকে সে সবের কথা ব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ইলীশায় কি ভাবে এক মৃত ব্যক্তিকে জীবনদান করেছিলেন গেহসি মহারাজকে সে কথা বলছিলেন| সে সময় এ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হিলা, যার ছেলেকে ইলীশায় বাঁচিয়ে তুলেছিলেন, জমি ও বাড়ীর ব্যাপারে সাহায্য প্রার্থনা করতে রাজা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ঙ্গে দেখা করতে গেল| তাকে দেখেই গেহসি বলে উঠল, “আমার মনিব এবং রাজা এ কি কাণ্ড! এই সেই মহিলা, আর ঐ]]></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ই ছেলে যাকে ইলীশায় বাঁচিয়ে তুলে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রাজা মহিলাকে, সে কি চায় তা জিজ্ঞেস করলে, মহিলা তাঁকে সব কিছু জানাল|রাজা এক রাজকর্মচারীকে ডে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র্দেশ দিলেন, “শোনো, ওর যা ন্যায্য প্রাপ্য তা ওকে ফিরিযে তো দেবেই, আর তাছাড়া ও য়েদিন থেকে দে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ছেড়ে গিয়েছে, তার পরদিন থেকে ওর জমিতে উত্পন্ন শস্যও য়েন ওকে দেওয়া হ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একবার অরামের রাজা বিন্হদদের অসুস্থতার সময় ইলীশায় দম্মেশকে আসেন| বিন্হদদকে এক জন একথা জানা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নি হসায়েলকে বল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একটা কোন উপহার নিয়ে গিয়ে এই ভাব্বাদীর সঙ্গে দেখা করে প্রভুকে জিজ্ঞেস করতে বলো, আমি সুস্থ হ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উঠব কি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হসায়েল তখন দম্মেশকে যা যা ভাল জিনিসপত্র পাওয়া যায় উপহার হিসেবে সে সব নিয়ে ইলীশায়ের সঙ্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খা করতে গেলেন| তিনি যা উপহার নিয়েছিলেন সে সব বয়ে নিয়ে য়েতে 40 টা উট লেগেছিল! হসায়েল ইলীশায়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গিয়ে বললেন, “আপনার অনুগামী অরামের রাজা বিন্হদদ আমাকে পাঠিয়েছেন| তাঁর জিজ্ঞাস্য, তিনি সুস্থ হ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উঠবেন কি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তখন ইলীশায় হসায়েলকে বললেন, “তুমি গিয়ে বিন্হদদকে বল, ‘উনি বেঁচে থাকবেন,’ কিন্তু যদিও প্র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কে বলেছেন, ‘ওর মৃত্যু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ইলীশায় তারপর অনেক ক্ষণ একদৃষ্টে হসায়েলের দিকে তাকিযে থাকলেন| এতে হসায়েল লজ্জিত বোধ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রপর ঈশ্বরের লোক কাঁদতে শুরু কর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হসায়েল আর থাকতে না পেরে জিজ্ঞেস করলেন, “মহাশয আপনি কাঁদছেন কেন?”ইলীশায় বললেন, “আমি কাঁদ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ণ আমি স্পষ্ট দেখতে পাচ্ছি তুমি ইস্রায়েলীয়দের কি কি ক্ষতি করবে! তুমি তাদের সুদৃঢ় শহর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ড়িয়ে দেবে, ধারালো তরবারি দিয়ে একের পর এক ইস্রায়েলীয় যুবক ও শিশুকে হত্যা করবে, ওদের গর্ভব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হিলাদের কেটে দু টুকরো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হসায়েল বললেন, “আমার সে অধিকার বা ক্ষমতা কোনটাই নেই! আমার দ্বারা এসব ভযঙ্কর কাজ কখনও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ইলীশায় উত্তর দিলেন, “প্রভু আমাকে দেখালেন তুমি এক দিন অরামের রাজা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তারপর হসায়েল ইলীশায়ের কাছ থেকে তার রাজার কাছে ফিরে এলে, বিন্হদদ প্রশ্ন করলেন, “ইলীশায় তোমা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 বললেন?” হসায়েল জবাব দিলেন, “আপনি বেঁচে থাক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ঠিক তার পরের দিনই, হসায়েল একটা মোটা কাপড় জলে ডুবিয়ে, সেটাকে বিন্হদদের মুখের ওপর বিছিয়ে দি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শ্বাসরোধ করলেন| বিন্হদদের মৃত্যু হলে হসায়েল নতুন রাজা হ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যিহোশাফটের পুত্র যিহোরাম ছিলেন যিহূদার রাজা| আহাবের পুত্র ইস্রায়েলের রাজা য়োরামের রাজত্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ঞ্চম বছরে যিহোরাম, যিহূদার সিংহাসনে বসে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তিনি যখন সিংহাসনে বসেন তখন তাঁর বয়স ছিল 32 বছর| যিহোরাম আট বছর জেরুশালেমে রাজত্ব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কিন্তু যিহোরাম ইস্রায়েলের অন্যান্য রাজাদের পদাঙ্ক অনুসরণ করে প্রভুর বিরুদ্ধে বহু পাপাচরণ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হোরাম আহাবের পরিবারের লোকদের মতোই জীবনযাপন করতেন কারণ তাঁর স্ত্রী ছিলেন আহাবেরই ক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কিন্তু প্রভু তাঁর দাস দায়ূদকে দেওয়া প্রতিশ্রুতি অনুযায়ীযিহূদাকে ধ্বংস করেন নি| প্রভু দায়ূদ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থা দিয়েছিলেন সেখানে সব সময়ই তাঁর বংশের কেউ না কেউ রাজা হিসেবে শাসন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যিহোরামের রাজত্ব কালে ইদোম যিহূদার অধীনতা অস্বীকার করে, যিহূদার রাজত্ব থেকে ভেঙে বেরিয়ে যা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বং সেখানকার লোকরা নিজেদের আলাদা রাজা ঠিক করে 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তখন যিহোরাম তাঁর সমস্ত রথ নিয়ে সাযীরে গেলে, ইদোমীয় সৈন্যরা তাঁদের ঘিরে ফেলে| তখন যিহোরাম 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সেনাপতিরা ইদোমীয়দের আক্রমণ করলেন এবং পালিয়ে গেলেন| যিহোরামের সেনারা সব পালিয়ে বাড়ি ফি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অর্থাত্‌ ইদোমীয়রা যিহূদার শাসন থেকে ভেঙ্গে বেরিয়ে এলো এবং আজ পর্য়ন্ত তারা স্বাধীন আছে|এক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য় লিব্নাও যিহূদার শাসন থেকে বেরিয়ে এসে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যিহোরাম যা যা করেছিলেন সে সবই ‘যিহূদার রাজাদের ইতিহাস’ গ্রন্থে লিপিবদ্ধ আ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যিহোরামের মৃত্যুর পর তাঁকে দায়ূদ নগরীতে তাঁর পূর্বপুরুষদের সঙ্গে কবর দেওয়া হল এবং নতুন রা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লেন যিহোরামের পুত্র অহসি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আহাবের পুত্র য়োরামের ইস্রায়েলে রাজত্বের 12 বছরে যিহোরামের পুত্র অহসিয় যিহূদার রাজা হ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অহসিয় যখন রাজা হন তাঁর বয়স ছিল 22 বছর| তিনি এক বছর জেরুশালেমে রাজত্ব করেছিলেন| তাঁর মা অথলি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ছিলেন ইস্রায়েলের রাজা অম্রির নাত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প্রভু যা যা নিষেধ করেছিলেন, আহাবের পরিবারবর্গের মতো সে সমস্ত খারাপ কাজই অহসিয় করেছিলেন| এর কার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হসিয়র স্ত্রী ছিলেন আহাবের পরিবারেরই মে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8]]></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2026-10-21T09:37:19Z</dcterms:created>
  <dcterms:modified xsi:type="dcterms:W3CDTF">2026-10-21T09:37:19Z</dcterms:modified>
  <dc:title>২ রাজাবলি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