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ேபாத்தின் குமாரனாகிய யெரொபெயாம் என்னும் ராஜாவின் பதினெட்டாம் வருஷத்திலே அபியாம் யூதாவின்மேல் ராஜாவாக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ேபாத்தின் குமாரனாகிய யெரொபெயாம் என்னும் ராஜாவின் பதினெட்டாம் வருஷத்திலே அபியாம் யூதாவின்மேல் ராஜாவாக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ூன்று வருஷம் எருசலேமில் ராஜ்யபாரம்பண்ணினான்; அப்சலோமின் குமாரத்தியாகிய அவனுடைய தாயின் பேர் மாக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தகப்பன் தனக்கு முன்செய்த எல்லாப் பாவங்களிலும் அவன் நடந்தான்; அவன் இருதயம் அவன் தகப்பனாகிய தாவீதின் இருதயத்தைப்போல், தன் தேவனாகிய கர்த்தருக்கு முன்பாக உத்தமமாயிருக்க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தகப்பன் தனக்கு முன்செய்த எல்லாப் பாவங்களிலும் அவன் நடந்தான்; அவன் இருதயம் அவன் தகப்பனாகிய தாவீதின் இருதயத்தைப்போல், தன் தேவனாகிய கர்த்தருக்கு முன்பாக உத்தமமாயிருக்கவ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தாவீதினிமித்தம் அவனுடைய தேவனாகிய கர்த்தர், அவனுக்குப் பிற்பாடு அவன் குமாரனை எழும்பப்பண்ணுகிறதினாலும், எருசலேமை நிலை நிறுத்துகிறதினாலும், அவனுக்கு எருசலேமில் ஒரு விளக்கைக் கட்டளையிட்டு வந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தாவீதினிமித்தம் அவனுடைய தேவனாகிய கர்த்தர், அவனுக்குப் பிற்பாடு அவன் குமாரனை எழும்பப்பண்ணுகிறதினாலும், எருசலேமை நிலை நிறுத்துகிறதினாலும், அவனுக்கு எருசலேமில் ஒரு விளக்கைக் கட்டளையிட்டு வந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ஏத்தியனாகிய உரியாவின் சங்கதி ஒன்றுதவிர கர்த்தர் தனக்குக் கட்டளையிட்டதிலே தான் உயிரோடிருந்த நாளெல்லாம் ஒன்றையும் விட்டு விலகாமல், அவர் பார்வைக்குச் செம்மையானதைச் செய்துவ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ஏத்தியனாகிய உரியாவின் சங்கதி ஒன்றுதவிர கர்த்தர் தனக்குக் கட்டளையிட்டதிலே தான் உயிரோடிருந்த நாளெல்லாம் ஒன்றையும் விட்டு விலகாமல், அவர் பார்வைக்குச் செம்மையானதைச் செய்துவ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ரெகொபொயாமுக்கும் யெரொபெயாமுக்கும் அவர்கள் இருந்த நாட்களிலெல்லாம் யுத்தம் நடந்துகொண்ட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ியாமின் மற்ற வர்த்தமானங்களும், அவன் செய்தவை யாவும் யூதாவுடைய ராஜாக்களின் நாளாகமப் புஸ்தகத்தில் அல்லவோ எழுதியிருக்கிறது; அபியாமுக்கும் யெரொபெயாமுக்கும் யுத்தம் நடந்துகொண்ட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ியாமின் மற்ற வர்த்தமானங்களும், அவன் செய்தவை யாவும் யூதாவுடைய ராஜாக்களின் நாளாகமப் புஸ்தகத்தில் அல்லவோ எழுதியிருக்கிறது; அபியாமுக்கும் யெரொபெயாமுக்கும் யுத்தம் நடந்துகொண்ட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ியாம் தன் பிதாக்களோடே நித்திரையடைந்தபின், அவனைத் தாவீதின் நகரத்தில் அடக்கம்பண்ணினார்கள்; அவன் குமாரனாகிய ஆசா அவன் ஸ்தானத்தில் ராஜாவா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ின் ராஜாவாகிய யெரொபெயாமின் இருபதாம் வருஷத்திலே ஆசா யூதாவின்மேல் ராஜாவாக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ற்பத்தொரு வருஷம் எருசலேமில் ராஜ்யபாரம்பண்ணினான்; அப்சலோமின் குமாரத்தியாகிய அவனுடைய தாயின் பேர் மாக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சா தன் தகப்பனாகிய தாவீதைப் போல் கர்த்தரின் பார்வைக்குச் செம்மையானதைச் செய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இலச்சையான புணர்ச்சிக் காரரை தேசத்திலிருந்து அகற்றி, தன் பிதாக்கள் உண்டுபண்ணின நரகலான விக்கிரகங்களையெல்லாம் விலக்க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இலச்சையான புணர்ச்சிக் காரரை தேசத்திலிருந்து அகற்றி, தன் பிதாக்கள் உண்டுபண்ணின நரகலான விக்கிரகங்களையெல்லாம் விலக்க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இலச்சையான புணர்ச்சிக் காரரை தேசத்திலிருந்து அகற்றி, தன் பிதாக்கள் உண்டுபண்ணின நரகலான விக்கிரகங்களையெல்லாம் விலக்க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ோப்பிலே அருவருப்பான விக்கிரகத்தை உண்டுபண்ணின தன் தாயாகிய மாகாளையும் ராஜாத்தியாய் இராத படிக்கு விலக்கிவிட்டான்; அவளுடைய விக்கிரகத்தையும் ஆசா நிர்மூலமாக்கி, கீதரோன் ஆற்றண்டையிலே சுட்டெரித்துப்போ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ோப்பிலே அருவருப்பான விக்கிரகத்தை உண்டுபண்ணின தன் தாயாகிய மாகாளையும் ராஜாத்தியாய் இராத படிக்கு விலக்கிவிட்டான்; அவளுடைய விக்கிரகத்தையும் ஆசா நிர்மூலமாக்கி, கீதரோன் ஆற்றண்டையிலே சுட்டெரித்துப்போ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டைகளோ தகர்க்கப்படவில்லை; ஆனாலும் ஆசா உயிரோடிருந்த நாளெல்லாம் அவன் இருதயம் கர்த்தரோடே உத்தமமாய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தகப்பனும் தானும் பரிசுத்தப் படுத்தும்படி நேர்ந்துகொண்ட வெள்ளியையும் பொன்னையும் பணிமுட்டுகளையும் அவன் கர்த்தருடைய ஆலயத்திலே கொண்டுவ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தகப்பனும் தானும் பரிசுத்தப் படுத்தும்படி நேர்ந்துகொண்ட வெள்ளியையும் பொன்னையும் பணிமுட்டுகளையும் அவன் கர்த்தருடைய ஆலயத்திலே கொண்டுவ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சாவுக்கும் இஸ்ரவேலின் ராஜாவாகிய பாஷாவுக்கும் அவர்களுடைய நாட்களிலெல்லாம் யுத்தம் நடந்துகொண்டி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ரும் யூதாவின் ராஜாவாகிய ஆசாவினிடத்தில் போக்குவரத்தாயிராதபடிக்கு, இஸ்ரவேலின் ராஜாவாகிய பாஷா யூதாவுக்கு விரோதமாக வந்து ராமாவைக் கட்டி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ரும் யூதாவின் ராஜாவாகிய ஆசாவினிடத்தில் போக்குவரத்தாயிராதபடிக்கு, இஸ்ரவேலின் ராஜாவாகிய பாஷா யூதாவுக்கு விரோதமாக வந்து ராமாவைக் கட்டி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ஆசா கர்த்தருடைய ஆலயத்தின் பொக்கிஷங்களில் மீதியான எல்லா வெள்ளியையும் பொன்னையும், ராஜாவின் அரமனையின் பொக்கிஷங்களையும் எடுத்து, அவைகளைத் தன் ஊழியக்காரர் கையிலே தமஸ்குவில் வாசமாயிருக்கிற எசியோனின் மகனாகிய தப்ரிமோனின் குமாரன் பெனாதாத் என்னும் சீரியாவின் ராஜாவுக்குக் கொடுத்தனுப்பி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ஆசா கர்த்தருடைய ஆலயத்தின் பொக்கிஷங்களில் மீதியான எல்லா வெள்ளியையும் பொன்னையும், ராஜாவின் அரமனையின் பொக்கிஷங்களையும் எடுத்து, அவைகளைத் தன் ஊழியக்காரர் கையிலே தமஸ்குவில் வாசமாயிருக்கிற எசியோனின் மகனாகிய தப்ரிமோனின் குமாரன் பெனாதாத் என்னும் சீரியாவின் ராஜாவுக்குக் கொடுத்தனுப்பி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ஆசா கர்த்தருடைய ஆலயத்தின் பொக்கிஷங்களில் மீதியான எல்லா வெள்ளியையும் பொன்னையும், ராஜாவின் அரமனையின் பொக்கிஷங்களையும் எடுத்து, அவைகளைத் தன் ஊழியக்காரர் கையிலே தமஸ்குவில் வாசமாயிருக்கிற எசியோனின் மகனாகிய தப்ரிமோனின் குமாரன் பெனாதாத் என்னும் சீரியாவின் ராஜாவுக்குக் கொடுத்தனுப்பி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க்கும் உமக்கும் என் தகப்பனுக்கும் உம்முடைய தகப்பனுக்கும் உடன்படிக்கை உண்டே; இதோ, உமக்கு வெகுமதியாய் வெள்ளியையும் பொன்னையும் அனுப்புகிறேன்; இஸ்ரவேலின் ராஜாவாகிய பாஷா என்னைவிட்டு விலகிப் போகும்படிக்கு, நீர் வந்து அவனோடு செய்த உடன்படிக்கையைத் தள்ளிப்போடும் என்று சொல்லச் சொன்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க்கும் உமக்கும் என் தகப்பனுக்கும் உம்முடைய தகப்பனுக்கும் உடன்படிக்கை உண்டே; இதோ, உமக்கு வெகுமதியாய் வெள்ளியையும் பொன்னையும் அனுப்புகிறேன்; இஸ்ரவேலின் ராஜாவாகிய பாஷா என்னைவிட்டு விலகிப் போகும்படிக்கு, நீர் வந்து அவனோடு செய்த உடன்படிக்கையைத் தள்ளிப்போடும் என்று சொல்லச் சொன்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க்கும் உமக்கும் என் தகப்பனுக்கும் உம்முடைய தகப்பனுக்கும் உடன்படிக்கை உண்டே; இதோ, உமக்கு வெகுமதியாய் வெள்ளியையும் பொன்னையும் அனுப்புகிறேன்; இஸ்ரவேலின் ராஜாவாகிய பாஷா என்னைவிட்டு விலகிப் போகும்படிக்கு, நீர் வந்து அவனோடு செய்த உடன்படிக்கையைத் தள்ளிப்போடும் என்று சொல்லச் சொன்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க்கும் உமக்கும் என் தகப்பனுக்கும் உம்முடைய தகப்பனுக்கும் உடன்படிக்கை உண்டே; இதோ, உமக்கு வெகுமதியாய் வெள்ளியையும் பொன்னையும் அனுப்புகிறேன்; இஸ்ரவேலின் ராஜாவாகிய பாஷா என்னைவிட்டு விலகிப் போகும்படிக்கு, நீர் வந்து அவனோடு செய்த உடன்படிக்கையைத் தள்ளிப்போடும் என்று சொல்லச் சொன்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சாவின் மற்ற எல்லா வர்த்தமானங்களும், அவனுடைய எல்லா வல்லமையும், அவன் செய்தவை யாவும், அவன் கட்டின பட்டணங்களின் வரலாறும், யூதாவுடைய ராஜாக்களின் நாளாகமப் புஸ்தகத்தில் அல்லவோ எழுதியிருக்கிறது; அவன் முதிர்வயதான காலத்தில் அவனுடைய கால்களில் வியாதி கண்டி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சாவின் மற்ற எல்லா வர்த்தமானங்களும், அவனுடைய எல்லா வல்லமையும், அவன் செய்தவை யாவும், அவன் கட்டின பட்டணங்களின் வரலாறும், யூதாவுடைய ராஜாக்களின் நாளாகமப் புஸ்தகத்தில் அல்லவோ எழுதியிருக்கிறது; அவன் முதிர்வயதான காலத்தில் அவனுடைய கால்களில் வியாதி கண்டி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சாவின் மற்ற எல்லா வர்த்தமானங்களும், அவனுடைய எல்லா வல்லமையும், அவன் செய்தவை யாவும், அவன் கட்டின பட்டணங்களின் வரலாறும், யூதாவுடைய ராஜாக்களின் நாளாகமப் புஸ்தகத்தில் அல்லவோ எழுதியிருக்கிறது; அவன் முதிர்வயதான காலத்தில் அவனுடைய கால்களில் வியாதி கண்டிரு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ெனாதாத், ராஜாவாகிய ஆசாவுக்குச் செவிகொடுத்து, தனக்கு உண்டான சேனாபதிகளை இஸ்ரவேலின் பட்டணங்களுக்கு விரோதமாக அனுப்பி, ஈயோனையும், தாணையும் பெத்மாக்கா என்னும் ஆபேலையும் கின்னரேத் அனைத்தையும் நப்தலியின் முழுத்தேசத்தோடுங் கூடமுறிய அடித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ெனாதாத், ராஜாவாகிய ஆசாவுக்குச் செவிகொடுத்து, தனக்கு உண்டான சேனாபதிகளை இஸ்ரவேலின் பட்டணங்களுக்கு விரோதமாக அனுப்பி, ஈயோனையும், தாணையும் பெத்மாக்கா என்னும் ஆபேலையும் கின்னரேத் அனைத்தையும் நப்தலியின் முழுத்தேசத்தோடுங் கூடமுறிய அடித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சா தன் பிதாக்களோடே நித்திரையடைந்தபின், தன் தகப்பனாகிய தாவீதின் நகரத்திலே தன் பிதாக்களண்டையில் அடக்கம்பண்ணப்பட்டான்; அவன் குமாரனாகிய யோசபாத் அவன் ஸ்தானத்திலே ராஜாவா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சா தன் பிதாக்களோடே நித்திரையடைந்தபின், தன் தகப்பனாகிய தாவீதின் நகரத்திலே தன் பிதாக்களண்டையில் அடக்கம்பண்ணப்பட்டான்; அவன் குமாரனாகிய யோசபாத் அவன் ஸ்தானத்திலே ராஜாவா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ஷா அதைக் கேட்டபோது, ராமாவைக் கட்டுகிறதை விட்டு திர்சாவிலிருந்துவிட்ட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ூதாவின் ராஜாவாகிய ஆசாவின் இரண்டாம் வருஷத்திலே யெரொபெயாமின் குமாரனாகிய நாதாப் இஸ்ரவேலின் மேல் ராஜாவாகி, இரண்டு வருஷம் இஸ்ரவேலின்மேல் ராஜ்யபாரம்பண்ணி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ூதாவின் ராஜாவாகிய ஆசாவின் இரண்டாம் வருஷத்திலே யெரொபெயாமின் குமாரனாகிய நாதாப் இஸ்ரவேலின் மேல் ராஜாவாகி, இரண்டு வருஷம் இஸ்ரவேலின்மேல் ராஜ்யபாரம்பண்ணி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ராஜாவாகிய ஆசா யூதா எங்கும் ஒருவரும் தப்பாமல் எல்லாரும் போய், பாஷா கட்டின ராமாவின்கற்களையும் அதின் மரங்களையும் எடுத்துவர பறைமுறை இடுவித்து; அவைகளினால் பென்யமீன் கோத்திரத்திலுள்ள கேபாவையும் மிஸ்பாவையும் கட்டி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ராஜாவாகிய ஆசா யூதா எங்கும் ஒருவரும் தப்பாமல் எல்லாரும் போய், பாஷா கட்டின ராமாவின்கற்களையும் அதின் மரங்களையும் எடுத்துவர பறைமுறை இடுவித்து; அவைகளினால் பென்யமீன் கோத்திரத்திலுள்ள கேபாவையும் மிஸ்பாவையும் கட்டி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ராஜாவாகிய ஆசா யூதா எங்கும் ஒருவரும் தப்பாமல் எல்லாரும் போய், பாஷா கட்டின ராமாவின்கற்களையும் அதின் மரங்களையும் எடுத்துவர பறைமுறை இடுவித்து; அவைகளினால் பென்யமீன் கோத்திரத்திலுள்ள கேபாவையும் மிஸ்பாவையும் கட்டி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கர்த்தருடைய பார்வைக்குப் பொல்லாப்பானதைச் செய்து, தன் தகப்பன் வழியிலும், அவன் இஸ்ரவேலைப் பாவஞ்செய்யப்பண்ணின அவனுடைய பாவத்திலும் நடந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கர்த்தருடைய பார்வைக்குப் பொல்லாப்பானதைச் செய்து, தன் தகப்பன் வழியிலும், அவன் இஸ்ரவேலைப் பாவஞ்செய்யப்பண்ணின அவனுடைய பாவத்திலும் நடந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சக்கார் வம்சத்தானாகிய அகியாவின் குமாரனான பாஷா, அவனுக்கு விரோதமாய்க் கட்டுப்பாடுபண்ணி, நாதாபும் இஸ்ரவேலனைத்தும் பெலிஸ்தருக்கு இருந்த கிபெத்தோனை முற்றிக்கைபோட்டிருக்கையில், பாஷா அவனைக் கிபெத்தோனிலே வெட்டிப்போட்ட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சக்கார் வம்சத்தானாகிய அகியாவின் குமாரனான பாஷா, அவனுக்கு விரோதமாய்க் கட்டுப்பாடுபண்ணி, நாதாபும் இஸ்ரவேலனைத்தும் பெலிஸ்தருக்கு இருந்த கிபெத்தோனை முற்றிக்கைபோட்டிருக்கையில், பாஷா அவனைக் கிபெத்தோனிலே வெட்டிப்போட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ாஷா யூதாவின் ராஜாவாகிய ஆசாவின் மூன்றாம் வருஷத்திலே அவனைக் கொன்றுபோட்டபின், அவன் ஸ்தானத்தில் ராஜாவான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ாஷா யூதாவின் ராஜாவாகிய ஆசாவின் மூன்றாம் வருஷத்திலே அவனைக் கொன்றுபோட்டபின், அவன் ஸ்தானத்தில் ராஜாவான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யெரொபெயாம் செய்ததும், இஸ்ரவேலைச் செய்யப்பண்ணினதுமான பாவங்களினிமித்தமும், அவன் இஸ்ரவேலின் தேவனாகிய கர்த்தருக்கு உண்டாக்கின கோபத்தினிமித்தமும், கர்த்தர் சீலோனியனான அகியா என்னும் தமது ஊழியக்காரனைக்கொண்டு சொல்லியிருந்த வார்த்தையின்படியே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யெரொபெயாம் செய்ததும், இஸ்ரவேலைச் செய்யப்பண்ணினதுமான பாவங்களினிமித்தமும், அவன் இஸ்ரவேலின் தேவனாகிய கர்த்தருக்கு உண்டாக்கின கோபத்தினிமித்தமும், கர்த்தர் சீலோனியனான அகியா என்னும் தமது ஊழியக்காரனைக்கொண்டு சொல்லியிருந்த வார்த்தையின்படியே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ராஜாவானபின் அவன் யெரொபெயாமின் வீட்டாரையெல்லாம் வெட்டிப்போட்டான்; யெரொபெயாமுக்கு இருந்த சுவாசமுள்ளதொன்றையும் அவன் அழிக்காமல் விடவில்லை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ராஜாவானபின் அவன் யெரொபெயாமின் வீட்டாரையெல்லாம் வெட்டிப்போட்டான்; யெரொபெயாமுக்கு இருந்த சுவாசமுள்ளதொன்றையும் அவன் அழிக்காமல் விடவில்லை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தாபின் மற்ற வர்த்தமானங்களும் அவன் செய்தவை யாவ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சாவுக்கும் இஸ்ரவேல் ராஜாவாகிய பாஷாவுக்கும் அவர்கள் நாட்களிலெல்லாம் யுத்தம் நடந்துகொண்டிருந்த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ூதாவின் ராஜாவாகிய ஆசாவின் மூன்றாம் வருஷத்திலே அகியாவின் குமாரனாகிய பாஷா, இஸ்ரவேலனைத்தின் மேலும் திர்சாவிலே ராஜாவாகி இருபத்து நாலு வருஷம் ஆண்டு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ூதாவின் ராஜாவாகிய ஆசாவின் மூன்றாம் வருஷத்திலே அகியாவின் குமாரனாகிய பாஷா, இஸ்ரவேலனைத்தின் மேலும் திர்சாவிலே ராஜாவாகி இருபத்து நாலு வருஷம் ஆண்டு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ின் பார்வைக்குப் பொல்லாப்பானதைச் செய்து, யெரொபெயாமின் வழியிலும், அவன் இஸ்ரவேலைப் பாவஞ்செய்யப்பண்ணின அவனுடைய பாவத்திலும் நடந்த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ின் பார்வைக்குப் பொல்லாப்பானதைச் செய்து, யெரொபெயாமின் வழியிலும், அவன் இஸ்ரவேலைப் பாவஞ்செய்யப்பண்ணின அவனுடைய பாவத்திலும் நட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4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নবাটের পুত্র ইস্রায়েলের রাজা যারবিয়ামের রাজত্বের 18 বছরের মাথায় অবিয়াম যিহূদার নতুন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অবিয়াম জেরুশালেমে তিন বছর রাজত্ব করেন| তাঁর মা মাখা ছিলেন অবীশালোমের কন্য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অবিয়ামও তাঁর পিতার মতো যাবতীয় পাপ করেছিলেন| তিনি মোটেই তাঁর পিতামহ দায়ূদের মতো প্রভুর একনি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ক্ত ছিল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 দায়ূদকে ভালবাসতেন বলে অবিয়ামকে জেরুশালেমে রাজত্ব করতে দিয়েছিলেন| প্রভু দায়ূদকে পুত্রলাভ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দিয়েছিলেন এবং তিনি দায়ূদের জন্য জেরুশালেমকে নিরাপদে রেখ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কমাত্র হিত্তীয় ঊরিযর ঘটনা ছাড়া দায়ূদ জীবনের সব ক্ষেত্রেই কাযমনোবাক্যে প্রভুকে অনুস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রহবিয়াম ও যারবিয়াম দুজনেই সব সময় পরস্পরের বিরুদ্ধে যুদ্ধ করে গ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অবিয়াম আর যা কিছু করেছিলেন সে সবই ‘যিহূদার রাজাদের ইতিহাস’ গ্রন্থে লিপিবদ্ধ আছে|অবিয়া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ত্বের গোটা সময়টুকু কেটেছিল যারবিয়ামের সঙ্গে যুদ্ধ বিগ্রহ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অবিয়ামের মৃত্যুর পর তাঁকে দায়ূদ নগরীতে সমাধিস্থ করা হল এবং তাঁর পুত্র আসা নতুন রাজা হ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ইস্রায়েলে যারবিয়ামের রাজত্বের 20 বছরের মাথায় আসা যিহূদার রাজা হ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সা জেরুশালেমে 41 বছর রাজত্ব করেছিলেন| অবীশালোমের কন্যা মাখা ছিলেন আসার ঠাকুরম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সা তাঁর পূর্বপুরুষ দায়ূদের মতো প্রভু নির্দেশিত সত্‌ পথে জীবনযাপন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ঁর রাজত্বের সময় য়ে সমস্ত ব্যক্তি অন্য মূর্ত্তির সেবার জন্য রতিক্রিযার্থে নিজেদের দেহ বিক্র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 তাদের তিনি দেশ ছাড়তে বাধ্য করেন| তিনি সেই দেশ থেকে তাদের পূর্বপুরুষদের তৈরী সমস্ত মূর্ত্তি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িয়ে ফেল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সা তার ঠাকুরমা মাখাকেও রাণীর পদ থেকে অপসারণ করেন| কারণ মাখা বিধর্মী দেবী আশেরার ঐ বীভত্‌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ূর্ত্তিসমূহ নির্মাণ করিযে ছিলেন| এই মূর্ত্তিটিকে ভেঙে আসা কিদ্রোণ নদীর ধারে পুড়িয়ে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উচ্চ বেদীগুলিকে ধ্বংস না করলেও আসা আজীবন প্রভুর প্রতি অনুরক্ত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সমস্ত সোনা, রূপো এবং প্রভুর জন্য দেওয়া অন্যান্য উপহারসামগ্রী য়েগুলি তাঁর পিতা দায়ূদের দ্ব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ংরক্ষিত ছিল এবং য়েগুলি লোকে দান করেছিল, আসা সেগুলি প্রভুর মন্দিরে রেখে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িহূদায় রাজত্ব কালে গোটা সময়টাই আসার কেটেছিল ইস্রায়েলের রাজা বাশার সঙ্গে যুদ্ধ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বাশা যিহূদার সঙ্গে যুদ্ধ করেছিলেন কারণ কোনো লোককে আসার রাজত্ব থেকে বাইরে য়েতে দিতে বা স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তে দেওয়া বন্ধ করতে চেয়েছিলেন| একারণে তিনি রামা শহরটিকে খুব সুরক্ষিত ভাবে বানিয়ে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সা তাই প্রভুর মন্দিরের কোষাগার থেকে এবং রাজপ্রাসাদ থেকে সমস্ত সোনা ও রূপো বের করে ভৃত্যদের হা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সে সব হিষিযোণের পৌত্র টব্রিম্মোণের পুত্র অরামের রাজা বিন্হদদকে পাঠিয়ে দিয়েছিলেন| দম্মেশক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ন্হদদের রাজ্যের রাজধান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সা বিন্হদদকে বলে পাঠান, “আমার পিতা ও আপনার পিতার মধ্যে একটি শান্তি চুক্তি স্বাক্ষরিত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খন আমি আপনার সঙ্গে শান্তি চুক্তি করতে চাই| তাই আমি আপনাকে এই সমস্ত সোনা-রূপো উপহারস্বরূপ পাঠা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গ্রহ করে আপনি ইস্রায়েলের রাজা বাশার সঙ্গে আপনার সন্ধি ভঙ্গ করুন, যাতে সে আপনাদের নিজেদের ম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তে দিয়ে তার নিজের দেশে ফিরে যায়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আসা সম্পর্কিত অন্যান্য যাবতীয় তথ্য় উনি য়ে সমস্ত কাজ করেছিলেন বা য়ে সব শহর বানিয়ে ছিলেন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ই ‘যিহূদার রাজাদের ইতিহাস’ গ্রন্থে লিপিবদ্ধ আছে| য়েহেতু আসা বৃদ্ধ হয়ে গিয়েছিলেন, তাঁর পাযে এক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গ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বিন্হদদ আসার সঙ্গে চুক্তি করে তার সেনাবাহিনীকে ইযোন, দান, আবেল-বৈত্‌-মাখা, নপ্তালি ও গালীল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্রদের আশেপাশের ইস্রায়েলীয় শহরগুলোতে যুদ্ধ করতে পাঠা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আসার মৃত্যুর পর তাঁকে তাঁর পূর্বপুরুষদের সঙ্গে দায়ূদ নগরীতে কবর দেওয়া হল| এরপর আসার 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োশাফট নতুন রাজা হ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 খবর পেয়ে বাশা রামা শহর সুদৃঢ় করার কাজ বন্ধ করে তির্সাতে ফিরে এ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যিহূদায় আসার রাজত্বের দ্বিতীয় বছরের সময় যারবিয়ামের পুত্র নাদব ইস্রায়েলের রাজা হন| তিনি দ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ছর রাজত্ব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খন রাজা আসা যিহূদার সমস্ত লোকদের সাহায্য প্রার্থনা করে নির্দেশ দিলে সকলে মিলে রামাতে গেল| তার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 থেকে রামা শহরটাকে শক্ত করে বানানোর জন্য বাশা য়ে সব পাথর ও কাঠ এনেছিল সেই সব বিন্যামীনের দ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বা ও মিস্পাতে বয়ে আনা হলো| এরপর আসা এই দুটো শহরকে সুদৃঢ় করে তু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নাদব তাঁর পিতা যারবিয়ামের মতোই যাবতীয় পাপ কর্মে লিপ্ত হলেন| যারবিয়াম রাজা থাকাকালীন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লোকদের পাপাচরণের কারণ হ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ইষাখর পরিবারগোষ্ঠীর অহিযের পুত্র বাশা, রাজা নাদবকে হত্যার একটি চক্রান্ত করেছিলেন| এসময় নাদব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সবাই গিব্বথোন শহরের বিরুদ্ধে লড়াই করছিল| গিব্বথোন শহরটি পলেষ্টীয় অধিকৃত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এই শহরেই বাশা নাদবকে হত্যা করেছিলেন| আসার যিহূদার রাজত্বের তৃতীয় বছরে এ ঘটনা ঘটে| এরপর বাশ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নতুন রাজা হ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ইস্রায়েলের রাজা হবার পর বাশা যারবিয়ামের পরিবারের সবাইকে একে একে হত্যা করলেন| প্রভু য়ে 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শীলোনীয অহিযের মাধ্যমে ভাববাণী করেছিলেন, ঠিক সে ভাবেই এই সমস্ত ঘটনা ঘট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যারবিয়ামের পাপের ফলেই তার বংশের সবাইকে মরতে হলো| ইস্রায়েলের লোকদের পাপাচরণের কারণ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রবিয়াম প্রভুকে খুবই ক্রুদ্ধ করে তুল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নাদব আর যা কিছু করেছিলেন সে সব ‘ইস্রায়েলের রাজাদের ইতিহাস’ গ্রন্থে লিপিবদ্ধ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বাশার ইস্রায়েলে রাজত্বের গোটা সময়টাই যিহূদার রাজা আসার সঙ্গে যুদ্ধ করে কেট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আসার যিহূদার রাজত্বের তৃতীয় বছরের মাথায় অহিযর পুত্র বাশা ইস্রায়েলের রাজা হলেন| বাশা তির্স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 বছর রাজত্ব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কিন্তু বাশা তাঁর পিতা যারবিয়ামের মতোই পাপাচরণ করেছিলেন এবং ইস্রায়েলের লোকদের এমনসব পাপাচরণ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হয়েছিলেন যা প্রভুর মন:পুত ছি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2026-10-20T09:56:34Z</dcterms:created>
  <dcterms:modified xsi:type="dcterms:W3CDTF">2026-10-20T09:56:34Z</dcterms:modified>
  <dc:title>১ রাজাবলি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