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புத்திரர் எனக்குக் காணிக்கையைக் கொண்டுவரும்படி அவர்களுக்குச் சொல்லு; மனப்பூர்வமாய் உற்சாகத்துடன் கொடுப்பவன் எவனோ அவனிடத்தில் எனக்குக் காணிக்கையை வாங்குவீ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வர்களிடத்தில் வாங்கவேண்டிய காணிக்கையாவன, பொன்னும், வெள்ளியும், வெண்கலம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ளநீலநூலும், இரத்தாம்பரநூலும், சிவப்புநூலும், மெல்லிய பஞ்சுநூலும், வெள்ளாட்டுமயிர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ளக்கெண்ணெயும், அபிஷேக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போத்திலும் மார்ப்பதக்கத்திலும் பதிக்கும் கோமேதகக் கற்களும் இரத்தினங்கள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ங்கே நான் உன்னைச் சந்திப்பேன்; கிருபாசனத்தின்மீதிலும் சாட்சிப்பெட்டியின்மேல் நிற்கும் இரண்டு கேருபீன்களின் நடுவிலும் இருந்து நான் இஸ்ரவேல் புத்திரருக்காக உனக்குக் கற்பிக்கப் போகிறவைகளையெல்லாம் உன்னோடே சொல்ல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த்திம் மரத்தால் ஒரு மேஜையையும் பண்ணுவாயாக; அது இரண்டு முழ நீளமும் ஒரு முழ அகலமும் ஒன்றரை முழ உயரமுமாய் இருக்கக்கடவ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த்திம் மரத்தால் ஒரு மேஜையையும் பண்ணுவாயாக; அது இரண்டு முழ நீளமும் ஒரு முழ அகலமும் ஒன்றரை முழ உயரமுமாய் இருக்கக்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டுவிலே நான் வாசம் பண்ண, எனக்கு ஒரு பரிசுத்த ஸ்தலத்தை உண்டாக்கு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ைப் பசும் பொன்தகட்டால் மூடி, சுற்றிலும் அதற்குப் பொன்னினால் திரணையை உண்டாக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னக்குக் காண்பிக்கும் வாசஸ்தலத்தின் மாதிரியின்படியும், அதினுடைய எல்லாத் தட்டுமுட்டுகளின் மாதிரியின்படியும் அதைச் செய்வீ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 ஒன்றரை முழமும், அதன் உயரம் ஒன்றரை முழமுமாயி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த்திம் மரத்தினால் ஒரு பெட்டியைப் பண்ணக்கடவர்கள்; அதின் நீளம் இரண்டரை முழமும், அதின் அகலம் ஒன்றரை முழமும், அதன் உயரம் ஒன்றரை முழமுமாயிருப்ப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 எங்கும் பசும்பொன்தகட்டால் மூடுவாயாக; நீ அதின் உட்புறத்தையும் வெளிப்புறத்தையும் அதினால் மூடி, அதின்மேல் சுற்றிலும் பொன்னினால் திரணையை உண்டாக்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 எங்கும் பசும்பொன்தகட்டால் மூடுவாயாக; நீ அதின் உட்புறத்தையும் வெளிப்புறத்தையும் அதினால் மூடி, அதின்மேல் சுற்றிலும் பொன்னினால் திரணையை உண்டாக்க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 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நாலு பொன் வளையங்களை வார்ப்பித்து, அவைகளை அதின் நாலு மூலைகளிலும் போட்டு, ஒரு பக்கத்தில் இரண்டு வளையங்களும், மறுபக்கத்தில் இரண்டு வளையங்களும் இருக்கும்படி தை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த்திம் மரத்தால் தண்டுகளைச் செய்து, அவைகளைப் பொன்தகட்டால் மூட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த் தண்டுகளால் பெட்டியைச் சுமக்கும்படி, அவைகளைப் பெட்டியின் பக்கங்களிலிருக்கும் வளையங்களிலே பாய்ச்சக்கட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த் தண்டுகள் பெட்டியிலிருந்து கழற்றப்படாமல், அதின் வளையங்களிலே இர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க்குக் கொடுக்கும் சாட்சிப் பிரமாணத்தை அந்தப் பெட்டியிலே வை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சும்பொன்னினாலே கிருபாசனத்தைப் பண்ணுவாயாக; அது இரண்டரை முழ நீழமும் ஒன்றரை முழ அகலமுமாய் இருக்கக்கடவ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ன்னினால் இரண்டு கேருபீன்களைச் செய்வாயாக; பொன்னைத் தகடாய் அடித்து, அவைகளைச் செய்து, கிருபாசனத்தின் இரண்டு ஓரங்களிலும் வைப்ப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ொன்னினால் இரண்டு கேருபீன்களைச் செய்வாயாக; பொன்னைத் தகடாய் அடித்து, அவைகளைச் செய்து, கிருபாசனத்தின் இரண்டு ஓரங்களிலும் வை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ுறத்து ஓரத்தில் ஒரு கேருபீனையும் மறுபுறத்து ஓரத்தில் மற்றக் கேருபீனையும் பண்ணிவை; அந்தக் கேருபீன்கள் கிருபாசனத்தின் இரண்டு ஓரங்களிலும் அதனோடே ஏகவேலையாயிருக்கும்படி, அவைகளைப் பண்ண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க் கேருபீன்கள் தங்கள் செட்டைகளை உயர விரித்து, தங்கள் செட்டைகளால் கிருபாசனத்தை மூடுகிறவைகளும் ஒன்றுக்கொன்று எதிர்முகமுள்ளவைகளுமாய் இருக்கக்கடவது; கேருபீன்களின் முகங்கள் கிருபாசனத்தை நோக்குகிறவைகளாய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ிருபாசனத்தைப் பெட்டியின்மீதில் வைத்து, பெட்டிக்குள்ளே நான் உனக்குக் கொடுக்கும் சாட்சிப்பிரமாணத்தை வைப்பாய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ற்றிலும் அதற்கு நாலு விரற்கடையான சட்டத்தையும், அதின் சட்டத்திற்குச் சுற்றிலும் பொன்னினால் திரணையையும் உண்டாக்க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ற்றிலும் அதற்கு நாலு விரற்கடையான சட்டத்தையும், அதின் சட்டத்திற்குச் சுற்றிலும் பொன்னினால் திரணையையும் உண்டாக்க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 நாலு பொன்வளையங்களைப் பண்ணி, அவைகளை அதின் நாலு கால்களுக்கு இருக்கும் நாலு மூலைகளிலும் தைக்கக்கட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வளையங்கள் மேஜையைச் சுமக்கும் தண்டுகளுக்கு இடங்களாயிருக்கும்படி, சட்டத்தின் அருகே இருக்க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த் தண்டுகளைச் சீத்திம் மரத்தினால் செய்து, அவைகளைப் பொன்தகட்டால் மூடக்கடவாய்; அவைகளால் மேஜை சுமக்கப்பட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ரிய தட்டுகளையும், தூபக்கரண்டிகளையும், கிண்ணங்களைையும், பானபலி கரகங்களையும் பண்ணக்கடவாய்; அவைகளைப் பசும்பொன்னினால் பண்ணக்கட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ரிய தட்டுகளையும், தூபக்கரண்டிகளையும், கிண்ணங்களைையும், பானபலி கரகங்களையும் பண்ணக்கடவாய்; அவைகளைப் பசும்பொன்னினால் பண்ணக்கடவ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ேஜையின்மேல் நித்தமும் என் சந்நிதியில் சமுகத்தப்பங்களை வைக்கக்கடவ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சும்பொன்னினால் ஒரு குத்துவிளக்கையும் உண்டாக்குவாயாக; அது பொன்னினால் அடிப்புவேலையாய்ச் செய்யப்படவேண்டும்; அதின் தண்டும் கிளைகளும் மொக்குகளும் பழங்களும் பூக்களும் பொன்னினால் செய்யப்பட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று கிளைகள் அதின் பக்கங்களில் விடவேண்டும்; குத்துவிளக்கின் மூன்று கிளைகள் அதின் ஒரு பக்கத்திலும், குத்துவிளக்கின் மூன்று கிளைகள் அதின் மறுபக்கத்திலும் விடவேண்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ஒவ்வொரு கிளையிலே வாதுமைக் கொட்டைக்கு ஒப்பான மூன்று மொக்குகளும், ஒரு பழமும், ஒரு பூவும் இருப்பதாக; குத்துவிளக்கிலிருந்து புறப்படும் ஆறு கிளைகளிலும் அப்படியே இருக்க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ிளக்குத்தண்டிலோ, வாதுமைக் கொட்டைக்கு ஒப்பான நாலு மொக்குகளும், பழங்களும், பூக்களும் இருப்பத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லிருந்து புறப்படும் இரண்டு கிளைகளின்கீழ் ஒரு பழமும், வேறு இரண்டு கிளைகளின்கீழ் ஒரு பழமும், மற்ற இரண்டு கிளைகளின்கீழ் ஒரு பழமும் இருப்பதாக; விளக்குத்தண்டிலிருந்து புறப்படும் ஆறு கிளைகளுக்கும் அப்படியே இர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 அடித்த பசும்பொன்னால் செய்யப்பட்ட ஒரே வேலையாயிருக்க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ன் பழங்களும் அவைகளின் கிளைகளும் பொன்னினால் உண்டானவைகளாயிருப்பதாக; அவையெல்லாம் தகடாய் அடித்த பசும்பொன்னால் செய்யப்பட்ட ஒரே வேலையாயிருக்க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ல் ஏழு அகல்களைச் செய்வாயாக; அதற்கு நேரெதிராய் எரியும்படிக்கு அவைகள் ஏற்றப்படக்கடவ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கத்தரிகளும் சாம்பல் பாத்திரங்களும் பசும்பொன்னினால் செய்யப்படுவத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ையும் அதற்குரிய பணிமுட்டுகள் யாவையும் ஒரு தாலந்து பசும்பொன்னினால் பண்ண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லையிலே உனக்குக் காண்பிக்கப்பட்ட மாதிரியின்படியே அவைகளைச் செய்ய எச்சரிக்கையாயிர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മോശെയോടു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ിക്കു വഴിപാടു കൊണ്ടു വരുവാൻ യിസ്രായേൽമക്കളോടു പറക; നല്ല മനസ്സോടെ തരുന്ന ഏവനോടും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വേണ്ടി വഴിപാടു വാങ്ങ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രോടു വാങ്ങേണ്ടുന്ന വഴിപാടോ: പൊന്നു, വെള്ളി, താമ്രം; നീലനൂൽ, ധൂമ്രനൂ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ചുവപ്പുനൂൽ, പഞ്ഞിനൂൽ, കോലാട്ടുരോമ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ചുവപ്പിച്ച ആട്ടുകൊറ്റന്തോൽ, തഹശൂതോൽ, ഖദിരമര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ിളക്കിന്നു എണ്ണ, അഭിഷേക തൈലത്തിന്നും പരിമളധൂപത്തിന്നും സുഗന്ധവർഗ്ഗ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ഏഫോദിന്നും മാർപദക്കത്തിന്നും പതിപ്പാൻ ഗോമേദകക്കല്ലു, രത്നങ്ങൾ എന്നി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ിടെ ഞാൻ നിനക്കു പ്രത്യക്ഷനായി കൃപാസനത്തിന്മേൽനിന്നു സാക്ഷ്യപ്പെട്ടകത്തിന്മേൽ നില്ക്കുന്ന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രൂബുകളുടെ നടുവിൽ നിന്നും യിസ്രായേൽമക്കൾക്കായി ഞാൻ നിന്നോടു കല്പിപ്പാനിരിക്കുന്ന സകലവും നി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ഖദിരമരംകൊണ്ടു ഒരു മേശ ഉണ്ടാക്കേണം. അതിന്റെ നീളം രണ്ടു മുഴവും വീതി ഒരു മുഴവും ഉയരം ഒന്നര മുഴ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വരുടെ നടുവിൽ വസിപ്പാൻ അവർ എനിക്കു ഒരു വിശുദ്ധ മന്ദിര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 തങ്കംകൊണ്ടു പൊതിഞ്ഞു ചുറ്റും പൊന്നുകൊണ്ടു ഒരു വക്ക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ിരുനിവാസവും അതിന്റെ ഉപകരണങ്ങളും ഞാൻ കാണിക്കുന്ന മാതൃകപ്രകാരമൊക്കെയും തന്നേ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ഖദിരമരം കൊണ്ടു ഒരു പെട്ടകം ഉണ്ടാക്കേണം; അതിന്നു രണ്ടര മുഴം നീളവും ഒന്നര മുഴം വീതിയും ഒന്നര മുഴ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രവ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 മുഴുവനും തങ്കംകൊണ്ടു പൊതിയേണം; അകത്തും പുറത്തും പൊതിയേണം; അതിന്റെ മേൽ ചുറ്റും പ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ള്ള ഒരു വക്ക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നാലു പൊൻവളയം വാർപ്പിച്ചു നാലു കാലിലും ഇപ്പുറത്തു രണ്ടു വളയവും അപ്പുറത്തു രണ്ടു വളയവ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റ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ഖദിരമരംകൊണ്ടു തണ്ടുകൾ ഉണ്ടാക്കി പൊന്നു കൊണ്ടു പൊതി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ണ്ടുകളാൽ പെട്ടകം ചുമക്കേണ്ടതിന്നു പെട്ടകത്തിന്റെ പാർശ്വങ്ങളിലുള്ള വളയങ്ങളിൽ അവ ചെലു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തണ്ടുകൾ പെട്ടകത്തിന്റെ വളയങ്ങളിൽ ഇരിക്കേണം; അവയെ അതിൽ നിന്നു ഊര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തരുവാനിരിക്കുന്ന സാക്ഷ്യം പെട്ടകത്തിൽ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തങ്കംകൊണ്ടു കൃപാസനം ഉണ്ടാക്കേണം; അതിന്റെ നീളം രണ്ടര മുഴവും വീതി ഒന്നര മുഴവ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ൊന്നുകൊണ്ടു രണ്ടു കെരൂബുകളെ ഉണ്ടാക്കേണം; കൃപാസനത്തിന്റെ രണ്ടു അറ്റത്തും അടിപ്പുപണി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 അവയെ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ഒരു കെരൂബിനെ ഒരു അറ്റത്തും മറ്റെ കെരൂബിനെ മറ്റെ അറ്റത്തും ഉണ്ടാക്കേണം. കെരൂബ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ാസനത്തിൽനിന്നുള്ളവയായി അതിന്റെ രണ്ടു അറ്റത്ത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കെരൂബുകൾ മേലോട്ടു ചിറകുവിടർത്തി ചിറകുകൊണ്ടു കൃപാസനത്തെ മൂടുകയും തമ്മിൽ അഭിമുഖമായിരിക്കയ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രൂബുകളുടെ മുഖം കൃപാസനത്തിന്നു നേരെ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കൃപാസനത്തെ പെട്ടകത്തിന്മീതെ വെക്കേണം; ഞാൻ തരുവാനിരിക്കുന്ന സാക്ഷ്യം പെട്ടകത്തിനകത്തു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ചുറ്റും അതിന്നു നാലു വിരൽ വീതിയുള്ള ഒരു ചട്ടവും ചട്ടത്തിന്നു ചുറ്റും പൊന്നു കൊണ്ടു ഒരു വ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ന്നു നാലു പൊൻവളയം ഉണ്ടാക്കേണം; വളയം നാലു കാലിന്റെയും പാർശ്വങ്ങളിൽ താറ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േശ ചുമക്കേണ്ടതിന്നു തണ്ടു ചെലുത്തുവാൻ വേണ്ടി വളയം ചട്ടത്തിന്നു ചേർന്ന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തണ്ടുകൾ ഖദരിമരംകൊണ്ടു ഉണ്ടാക്കി പൊന്നുകൊണ്ടു പൊതിയേണം; അവകൊണ്ടു മേശ ചുമ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ിന്റെ തളികകളും കരണ്ടികളും പകരുന്നതിന്നുള്ള കുടങ്ങളും കിണ്ടികളും ഉണ്ടാക്കേണം; തങ്കംകൊണ്ടു അ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മേശമേൽ നിത്യം കാഴ്ചയപ്പം എന്റെ മുമ്പാകെ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തങ്കംകൊണ്ടു ഒരു നിലവിളക്കു ഉണ്ടാക്കേണം. നിലവിളക്കു അടിപ്പുപണിയായിരിക്കേണം. അതിന്റെ ചുവടും ത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ഷ്പപുടങ്ങളും മുട്ടുകളും പൂക്കളും അതിൽ നിന്നു തന്നേ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ിലവിളക്കിന്റെ മൂന്നു ശാഖ ഒരു വശത്തുനിന്നും നിലവിളക്കിന്റെ മൂന്നു ശാഖ മറ്റെ വശത്തു 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ങ്ങനെ ആറു ശാഖ അതിന്റെ പാർശ്വങ്ങളിൽനിന്നു പുറപ്പെ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ഒരു ശാഖയിൽ ഓരോ മുട്ടും ഓരോ പൂവുമായി ബദാംപൂപോലെ മൂന്നു പുഷ്പപുടവും മറ്റൊരു ശാഖയിൽ ഓരോ മുട്ടും ഓര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ൂവുമായി ബദാംപൂപോലെ മൂന്നു പുഷ്പപുടവും ഉണ്ടായിരിക്കേണം; നിലവിളക്കിൽനിന്നു പുറപ്പെടുന്ന ആറു ശാഖെ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തന്നേ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വിളക്കുതണ്ടിലോ മുട്ടുകളോടും പൂക്കളോടും കൂടിയ ബദാംപൂപോലെ നാലു പുഷ്പപുടം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ിൽനിന്നുള്ള രണ്ടു ശാഖെക്കു കീഴെ ഒരു മുട്ടും മറ്റു രണ്ടു ശാഖെക്കു കീഴെ ഒരു മുട്ടും മറ്റ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ഖെക്കു കീഴെ ഒരു മുട്ടും ഇങ്ങനെ നിലവിളക്കിൽ നിന്നു പുറപ്പെടുന്ന ആറു ശാഖെക്കും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യുടെ മുട്ടുകളും ശാഖകളും അതിൽനിന്നു തന്നേ ആയിരിക്കേണം; മുഴുവനും തങ്കം കൊണ്ടു ഒറ്റ അടിപ്പു പണ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തിന്നു ഏഴു ദീപം ഉണ്ടാക്കി നേരെ മുമ്പോട്ടു പ്രകാശിപ്പാൻ തക്കവണ്ണം ദീപങ്ങളെ കൊളു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തിന്റെ ചവണകളും കരിന്തരിപ്പാത്രങ്ങളും തങ്കംകൊണ്ടു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തും ഈ ഉപകരണങ്ങൾ ഒക്കെയും ഒരു താലന്തു തങ്കം കൊണ്ട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ർവ്വതത്തിൽവെച്ചു കാണിച്ചുതന്ന മാതൃകപ്രകാരം അവയെ ഉണ്ടാക്കുവാൻ സൂക്ഷിച്ചുകൊള്ള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2026-10-21T04:45:53Z</dcterms:created>
  <dcterms:modified xsi:type="dcterms:W3CDTF">2026-10-21T04:45:53Z</dcterms:modified>
  <dc:title>പുറപ്പാട്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