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கர்த்தருடைய கையில் அலங்காரமான கிரீடமும், உன் தேவனுடைய கரத்தில் ராஜமுடியுமாய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ീയോനെക്കുറിച്ചു ഞാൻ മിണ്ടാതെ ഇരിക്കയില്ല, യെരൂശലേമിനെക്കുറിച്ചു ഞാൻ അടങ്ങിയിരിക്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നീതി പ്രകാശംപോലെയും അതിന്റെ രക്ഷ, കത്തുന്ന വിളക്കുപോലെയും വിളങ്ങിവരുവോള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ാതികൾ നിന്റെ നീതിയെയും സകലരാജാക്കന്മാരും നിന്റെ മഹത്വത്തെയും കാണും; യഹോവയുടെ വായ് കല്പ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ിയ പേർ‍ നിനക്കു വിള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ുടെ കയ്യിൽ നീ ഭംഗിയുള്ള കിരീടവും നിന്റെ ദൈവത്തിന്റെ കയ്യിൽ രാജമുടിയ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ന്നെ ഇനി അസൂബാ (ത്യക്ത) എന്നു വിളിക്കയില്ല; നിന്റെ ദേശത്തെ ശെമാമാ (ശൂന്യം) എന്നു പറ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ഹെഫ്സീബാ (ഇഷ്ട) എന്നും നിന്റെ ദേശത്തിന്നു ബെയൂലാ (വിവാഹസ്ഥ) എന്നും പേർ‍ ആകും; യഹോ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ോടു പ്രിയമുണ്ടല്ലോ; നിന്റെ ദേശത്തിന്നു വിവാഹം കഴ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ൌവനക്കാരൻ കന്യകയെ വിവാഹം ചെയ്യുന്നതുപോലെ നിന്റെ പുത്രന്മാർ‍ നിന്നെ വിവാഹം ചെയ്യും; മണവാള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ണവാട്ടിയിൽ സന്തോഷിക്കുന്നതുപോലെ നിന്റെ ദൈവം നിന്നിൽ സന്തോ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െരൂശലേമേ, ഞാൻ നിന്റെ മതിലുകളിന്മേൽ കാവൽക്കാരെ ആക്കിയിരിക്കുന്നു; അവർ‍ രാവോ പകലോ ഒരി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ണ്ടാതെയിരിക്കയില്ല; യഹോവയെ ഓർ‍പ്പിക്കുന്നവരേ, നിങ്ങൾ സ്വസ്ഥമായിര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യെരൂശലേമിനെ യഥാസ്ഥാനപ്പെടുത്തുവോളവും ഭൂമിയിൽ അതിനെ പ്രശംസാവിഷയമാക്കുവോളവും അവന്നു സ്വസ്ഥ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നി ഞാൻ നിന്റെ ധാന്യം നിന്റെ ശത്രുക്കൾക്കു ആഹാരമായി കൊടുക്കയില്ല; നീ അദ്ധ്വാനിച്ചുണ്ടാക്ക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 അന്യജാതിക്കാർ കുടിച്ചുകളകയുമില്ല എന്നു യഹോവ തന്റെ വലങ്കയ്യും തന്റെ ബലമുള്ള ഭുജവും തൊ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ിനെ ശേഖരിച്ചവർ‍ തന്നേ അതു ഭക്ഷിച്ചു യഹോവയെ സ്തുതിക്കും; അതിനെ സംഭരിച്ചവർ‍ തന്നേ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പ്രാകാരങ്ങളിൽ വെച്ചു അതു പാന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ടപ്പിൻ‍; വാതിലുകളിൽ കൂടി കടപ്പിൻ‍; ജനത്തിന്നു വഴി ഒരുക്കുവിൻ‍; നികത്തുവിൻ പെരുവഴി നികത്തുവിൻ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ു പെറുക്കിക്കളവിൻ‍; ജാതികൾക്കായിട്ടു ഒരു കൊടി ഉയർത്ത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താ, നിന്റെ രക്ഷ വരുന്നു; കൂലി അവന്റെ പക്കലും പ്രതിഫലം അവന്റെ കയ്യിലും ഉണ്ടു എന്നു സീയേ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യോടു പറവിൻ എന്നിങ്ങനെ യഹോവ ഭൂമിയുടെ അറുതിയോളം ഘോഷി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‍ അവരെ വിശുദ്ധജനമെന്നും യഹോവയുടെ വിമുക്തന്മാരെന്നും വിളിക്കും; നിനക്കോ അന്വേഷിക്കപ്പെട്ട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ഉപേക്ഷിക്കപ്പെടാത്ത നഗരം എന്നും പേർ‍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2026-10-20T03:32:28Z</dcterms:created>
  <dcterms:modified xsi:type="dcterms:W3CDTF">2026-10-20T03:32:28Z</dcterms:modified>
  <dc:title>യെശയ്യാവ്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