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ியோகியா பட்டணத்திலுள்ள சபையிலே பர்னபாவும், நீகர் என்னப்பட்ட சிமியோனும், சிரேனே ஊரானாகிய லூகியும், காற்பங்கு தேசாதிபதியாகிய ஏரோதுடனேகூட வளர்க்கப்பட்ட மனாயீனும், சவுலும், தீர்க்கதரிசிகளாயும் போதகர்களாயும்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ியோகியா பட்டணத்திலுள்ள சபையிலே பர்னபாவும், நீகர் என்னப்பட்ட சிமியோனும், சிரேனே ஊரானாகிய லூகியும், காற்பங்கு தேசாதிபதியாகிய ஏரோதுடனேகூட வளர்க்கப்பட்ட மனாயீனும், சவுலும், தீர்க்கதரிசிகளாயும் போதகர்களாயும்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கர்த்தருக்கு ஆராதனை செய்து, உபவாசித்துக்கொண்டிருக்கிறபோது: பர்னபாவையும் சவுலையும் நான் அழைத்த ஊழியத்துக்காக அவர்களைப் பிரித்துவிடுங்கள் என்று பரிசுத்த ஆவியினவர் திருவுளம்பற்ற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கர்த்தருக்கு ஆராதனை செய்து, உபவாசித்துக்கொண்டிருக்கிறபோது: பர்னபாவையும் சவுலையும் நான் அழைத்த ஊழியத்துக்காக அவர்களைப் பிரித்துவிடுங்கள் என்று பரிசுத்த ஆவியினவர் திருவுளம்பற்ற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பவாசித்து ஜெபம்பண்ணி, அவர்கள்மேல் கைகளை வைத்து, அவர்களை அனுப்ப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ர்கள் பரிசுத்த ஆவியினால் அனுப்பப்பட்டுச் செலுக்கியா பட்டணத்துக்கு வந்து, கப்பல் ஏறி, அங்கிருந்து சீப்புருதீவுக்குப்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ாலமி பட்டணத்தில் வந்தபோது அவர்கள் யூதருடைய ஜெப ஆலயங்களில் தேவவசனத்தைப் பிரசங்கித்தார்கள். யோவானும் அவர்களுக்கு உதவிக்காரன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ாலமி பட்டணத்தில் வந்தபோது அவர்கள் யூதருடைய ஜெப ஆலயங்களில் தேவவசனத்தைப் பிரசங்கித்தார்கள். யோவானும் அவர்களுக்கு உதவிக்கார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ாப்போ பட்டணம் வரைக்கும் தீவைக் கடந்துவந்தபோது, பர்யேசு என்னும் பேர்கொண்ட மாயவித்தைக்காரனும் கள்ளத் தீர்க்கதரிசியுமான ஒரு யூதனைக் க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ாப்போ பட்டணம் வரைக்கும் தீவைக் கடந்துவந்தபோது, பர்யேசு என்னும் பேர்கொண்ட மாயவித்தைக்காரனும் கள்ளத் தீர்க்கதரிசியுமான ஒரு யூதனைக் க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ிவேகமுள்ள மனுஷனாகிய செர்கியுபவுல் என்னும் அதிபதியுடனேகூட இருந்தான். அந்த அதிபதி பர்னபாவையும் சவுலையும் அழைப்பித்து, அவர்களிடத்தில் தேவவசனத்தைக் கேட்க ஆசையா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ிவேகமுள்ள மனுஷனாகிய செர்கியுபவுல் என்னும் அதிபதியுடனேகூட இருந்தான். அந்த அதிபதி பர்னபாவையும் சவுலையும் அழைப்பித்து, அவர்களிடத்தில் தேவவசனத்தைக் கேட்க ஆசைய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வித்தைக்காரன் என்று அர்த்தங்கொள்ளும் பேரையுடைய அந்த எலிமா என்பவன் அதிபதியை விசுவாசத்தினின்று திருப்பும்படி வகைதேடி, அவர்களோடு எதிர்த்துநி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வித்தைக்காரன் என்று அர்த்தங்கொள்ளும் பேரையுடைய அந்த எலிமா என்பவன் அதிபதியை விசுவாசத்தினின்று திருப்பும்படி வகைதேடி, அவர்களோடு எதிர்த்துநி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வுல் என்று சொல்லப்பட்ட சவுல் பரிசுத்த ஆவியினால் நிறைந்தவனாய் அவனை உற்றுப்பார்த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க் கபடமும் எல்லாப் பொல்லாங்கும் நிறைந்தவனே, பிசாசின் மகனே, நீதிக்கெல்லாம் பகைஞனே, கர்த்தருடைய செம்மயான வழிகளைப் புரட்டுவதில் ஓயமாட்டாய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க் கபடமும் எல்லாப் பொல்லாங்கும் நிறைந்தவனே, பிசாசின் மகனே, நீதிக்கெல்லாம் பகைஞனே, கர்த்தருடைய செம்மயான வழிகளைப் புரட்டுவதில் ஓயமாட்டாய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இப்பொழுதே, கர்த்தருடைய கை உன்மேல் வந்திருக்கிறது, சில காலம் சூரியனைக் காணாமல் நீ குருடனாயிருப்பாய் என்றான். உடனே மந்தாரமும் இருளும் அவன்மேல் விழுந்தது; அவன் தடுமாறி, கைலாகு கொடுக்கிறவர்களைத் தே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இப்பொழுதே, கர்த்தருடைய கை உன்மேல் வந்திருக்கிறது, சில காலம் சூரியனைக் காணாமல் நீ குருடனாயிருப்பாய் என்றான். உடனே மந்தாரமும் இருளும் அவன்மேல் விழுந்தது; அவன் தடுமாறி, கைலாகு கொடுக்கிறவர்களைத் தே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இப்பொழுதே, கர்த்தருடைய கை உன்மேல் வந்திருக்கிறது, சில காலம் சூரியனைக் காணாமல் நீ குருடனாயிருப்பாய் என்றான். உடனே மந்தாரமும் இருளும் அவன்மேல் விழுந்தது; அவன் தடுமாறி, கைலாகு கொடுக்கிறவர்களைத் தேட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திபதி சம்பவித்ததைக் கண்டு, கர்த்தருடைய உபதேசத்தைக்குறித்து அதிசயப்பட்டு, விசுவாச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பவுலும் அவனைச் சேர்ந்தவர்களும் பாப்போ பட்டணத்தைவிட்டுக் கப்பல் ஏறிப் பம்பிலியாவிலிருக்கும் பெர்கே பட்டணத்துக்கு வந்தார்கள். யோவான் அவர்களை விட்டுப் பிரிந்து, எருசலேமுக்குத் திரும்பி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பவுலும் அவனைச் சேர்ந்தவர்களும் பாப்போ பட்டணத்தைவிட்டுக் கப்பல் ஏறிப் பம்பிலியாவிலிருக்கும் பெர்கே பட்டணத்துக்கு வந்தார்கள். யோவான் அவர்களை விட்டுப் பிரிந்து, எருசலேமுக்குத் திரும்பிப்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ெர்கே பட்டணத்தைவிட்டுப் புறப்பட்டு, பிசீதியா நாட்டிலுள்ள அந்தியோகியாவுக்கு வந்து, ஓய்வுநாளிலே ஜெபஆலயத்தில் பிரவேசித்து, உட்கார்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ெர்கே பட்டணத்தைவிட்டுப் புறப்பட்டு, பிசீதியா நாட்டிலுள்ள அந்தியோகியாவுக்கு வந்து, ஓய்வுநாளிலே ஜெபஆலயத்தில் பிரவேசித்து, உட்கார்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ப்பிரமாணமும் தீர்க்கதரிசன ஆகமமும் வாசித்துமுடிந்தபின்பு: சகோதரரே, நீங்கள் ஜனங்களுக்குப் புத்திசொல்ல விரும்பினால் சொல்லுங்கள் என்று சொல்லும்படி ஜெபஆலயத்தலைவர்கள் அவர்களிடத்தில் ஆள் அனுப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ப்பிரமாணமும் தீர்க்கதரிசன ஆகமமும் வாசித்துமுடிந்தபின்பு: சகோதரரே, நீங்கள் ஜனங்களுக்குப் புத்திசொல்ல விரும்பினால் சொல்லுங்கள் என்று சொல்லும்படி ஜெபஆலயத்தலைவர்கள் அவர்களிடத்தில் ஆள் அனுப்ப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வுல் எழுந்திருந்து, கையமர்த்தி: இஸ்ரவேலரே, தேவனுக்குப் பயந்து நடக்கிற சகல ஜனங்களே, கேள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ாகிய இந்த ஜனத்தினுடைய தேவன் நம்முடைய பிதாக்களைத் தெரிந்துகொண்டு, எகிப்து தேசத்தில் அவர்கள் பரதேசிகளாய்ச் சஞ்சரித்தபோது ஜனங்களை உயர்த்தி, தமது புயபலத்தினாலே அதிலிருந்து அவர்களைப் புறப்படப்பண்ண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ாகிய இந்த ஜனத்தினுடைய தேவன் நம்முடைய பிதாக்களைத் தெரிந்துகொண்டு, எகிப்து தேசத்தில் அவர்கள் பரதேசிகளாய்ச் சஞ்சரித்தபோது ஜனங்களை உயர்த்தி, தமது புயபலத்தினாலே அதிலிருந்து அவர்களைப் புறப்படப்பண்ண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ராகிய இந்த ஜனத்தினுடைய தேவன் நம்முடைய பிதாக்களைத் தெரிந்துகொண்டு, எகிப்து தேசத்தில் அவர்கள் பரதேசிகளாய்ச் சஞ்சரித்தபோது ஜனங்களை உயர்த்தி, தமது புயபலத்தினாலே அதிலிருந்து அவர்களைப் புறப்படப்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ற்பது வருஷகாலமாய் வனாந்தரத்தில் அவர்களை ஆதர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் தேசத்தில் ஏழு ஜாதிகளை அழித்து, அவர்களுடைய தேசத்தை இவர்களுக்குச் சுதந்தரமாகப் பங்கிட்டுக்கொடு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் தேசத்தில் ஏழு ஜாதிகளை அழித்து, அவர்களுடைய தேசத்தை இவர்களுக்குச் சுதந்தரமாகப் பங்கிட்டுக்கொடு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ஏறக்குறைய நானூற்றைம்பது வருஷகாலமாய் சாமுவேல் தீர்க்கதரிசிவரைக்கும் அவர்களுக்கு நியாயாதிபதிகளை ஏற்படுத்திவந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ஏறக்குறைய நானூற்றைம்பது வருஷகாலமாய் சாமுவேல் தீர்க்கதரிசிவரைக்கும் அவர்களுக்கு நியாயாதிபதிகளை ஏற்படுத்திவந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முதல் தங்களுக்கு ஒரு ராஜாவேண்டுமென்று கேட்டுக்கொண்டார்கள்; அப்படியே தேவன் பென்யமீன் கோத்திரத்தானாகிய கீசுடைய குமாரனான சவுலை நாற்பது வருஷகாலமாய் அவர்களுக்குக் கொடு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முதல் தங்களுக்கு ஒரு ராஜாவேண்டுமென்று கேட்டுக்கொண்டார்கள்; அப்படியே தேவன் பென்யமீன் கோத்திரத்தானாகிய கீசுடைய குமாரனான சவுலை நாற்பது வருஷகாலமாய் அவர்களுக்குக் கொடு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அவனைத் தள்ளி, தாவீதை அவர்களுக்கு ராஜாவாக ஏற்படுத்தி, ஈசாயின் குமாரனாகிய தாவீதை என் இருதயத்துக்கு ஏற்றவனாகக் கண்டேன்; எனக்குச் சித்தமானவைகளையெல்லாம் அவன் செய்வான் என்று அவனைக்குறித்துச் சாட்சியுங் கொடு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அவனைத் தள்ளி, தாவீதை அவர்களுக்கு ராஜாவாக ஏற்படுத்தி, ஈசாயின் குமாரனாகிய தாவீதை என் இருதயத்துக்கு ஏற்றவனாகக் கண்டேன்; எனக்குச் சித்தமானவைகளையெல்லாம் அவன் செய்வான் என்று அவனைக்குறித்துச் சாட்சியுங் கொடு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அவனைத் தள்ளி, தாவீதை அவர்களுக்கு ராஜாவாக ஏற்படுத்தி, ஈசாயின் குமாரனாகிய தாவீதை என் இருதயத்துக்கு ஏற்றவனாகக் கண்டேன்; எனக்குச் சித்தமானவைகளையெல்லாம் அவன் செய்வான் என்று அவனைக்குறித்துச் சாட்சியுங் கொடு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சந்ததியிலே தேவன் தமது வாக்குத்தத்தத்தின்படியே இஸ்ரவேலுக்கு இரட்சகராக இயேசுவை எழும்பப்பண்ண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 வெளிப்படுவதற்கு முன்னே மனந்திரும்புதலுக்கேற்ற ஞானஸ்நானத்தைக்குறித்து யோவான் இஸ்ரவேலர் யாவருக்கும் பிரசங்க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ன் தன் பணிவிடை ஓட்டத்தை நிறைவேற்றுகிறபோது: நீங்கள் என்னை யார் என்று நினைக்கிறீர்கள், நான் அவர் அல்ல, இதோ, எனக்குப்பின் ஒருவர் வருகிறார், அவருடைய பாதரட்சையை அவிழ்க்கிறதற்கும் நான் பாத்திரன் அல்ல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ோவான் தன் பணிவிடை ஓட்டத்தை நிறைவேற்றுகிறபோது: நீங்கள் என்னை யார் என்று நினைக்கிறீர்கள், நான் அவர் அல்ல, இதோ, எனக்குப்பின் ஒருவர் வருகிறார், அவருடைய பாதரட்சையை அவிழ்க்கிறதற்கும் நான் பாத்திரன் அல்ல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ே, ஆபிரகாமின் சந்ததியில் பிறந்தவர்களே, தேவனுக்குப் பயந்துநடக்கிறவர்களே, இந்த இரட்சிப்பின் வசனம் உங்களுக்கு அனுப்பப்பட்ட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ே, ஆபிரகாமின் சந்ததியில் பிறந்தவர்களே, தேவனுக்குப் பயந்துநடக்கிறவர்களே, இந்த இரட்சிப்பின் வசனம் உங்களுக்கு அனுப்பப்பட்ட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் குடியிருக்கிறவர்களும் அவர்கள் அதிகாரிகளும் அவரை அறியாமலும், ஓய்வுநாள்தோறும் வாசிக்கப்படுகிற தீர்க்கதரிசிகளின் வாக்கியங்களை அறியாமலும், அவரை ஆக்கினைக்குள்ளாகத் தீர்த்ததினால் அந்த வாக்கியங்களை நிறைவேற்ற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் குடியிருக்கிறவர்களும் அவர்கள் அதிகாரிகளும் அவரை அறியாமலும், ஓய்வுநாள்தோறும் வாசிக்கப்படுகிற தீர்க்கதரிசிகளின் வாக்கியங்களை அறியாமலும், அவரை ஆக்கினைக்குள்ளாகத் தீர்த்ததினால் அந்த வாக்கியங்களை நிறைவேற்ற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ரணத்திற்கு ஏதுவானதொன்றும் அவரிடத்தில் காணாதிருந்தும், அவரைக் கொலைசெய்யும்படிக்குப் பிலாத்துவை வேண்டிக்கொண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ைக்குறித்து எழுதியிருக்கிறவைகள் யாவையும் அவர்கள் நிறைவேற்றினபின்பு, அவரை மரத்திலிருந்து இறக்கி, கல்லறையிலே வை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ைக்குறித்து எழுதியிருக்கிறவைகள் யாவையும் அவர்கள் நிறைவேற்றினபின்பு, அவரை மரத்திலிருந்து இறக்கி, கல்லறையிலே வை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ோ அவரை மரித்தோரிலிருந்து எழுப்பி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ம்முடனேகூடக் கலிலேயாவிலிருந்து எருசலேமுக்குப் போனவர்களுக்கு அவர் அநேகநாள் தரிசனமானார்; அவர்களோ ஜனங்களுக்கு முன்பாக அவருக்குச் சாட்சிகளாயிருக்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ம்முடனேகூடக் கலிலேயாவிலிருந்து எருசலேமுக்குப் போனவர்களுக்கு அவர் அநேகநாள் தரிசனமானார்; அவர்களோ ஜனங்களுக்கு முன்பாக அவருக்குச் சாட்சிகளாயிருக்கி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னுடைய குமாரன், இன்று நான் உம்மை ஜநிப்பித்தேன் என்று இரண்டாம் சங்கீதத்தில் எழுதியிருக்கிறபடியே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ர் என்னுடைய குமாரன், இன்று நான் உம்மை ஜநிப்பித்தேன் என்று இரண்டாம் சங்கீதத்தில் எழுதியிருக்கிறபடியே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ை எழுப்பினதினாலே தேவன் நம்முடைய பிதாக்களுக்கு அருளிச்செய்த வாக்குத்தத்தத்தை அவர்களுடைய பிள்ளைகளாகிய நமக்கு நிறைவேற்றினார் என்று நாங்களும் உங்களுக்குச் சுவிசேஷமாய் அறிவிக்கிற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அவர் அழிவுக்குட்படாதபடிக்கு அவரை மரித்தோரிலிருந்து எழுப்பினார் என்பதைக்குறித்து: தாவீதுக்கு அருளின நிச்சயமான கிருபைகளை உங்களுக்குக் கட்டளையிடுவேன் என்று திருவுளம்பற்றின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அவர் அழிவுக்குட்படாதபடிக்கு அவரை மரித்தோரிலிருந்து எழுப்பினார் என்பதைக்குறித்து: தாவீதுக்கு அருளின நிச்சயமான கிருபைகளை உங்களுக்குக் கட்டளையிடுவேன் என்று திருவுளம்பற்றின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ியும், உம்முடைய பரிசுத்தர் அழிவைக் காணவொட்டீர் என்று வேறொரு சங்கீதத்தில் சொல்லியிருக்கி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ாவீது தன் காலத்திலே தேவனுடைய சித்தத்தின்படி அவருக்கு ஊழியஞ்செய்தபின்பு நித்திரையடைந்து, தன்பிதாக்களிடத்திலே சேர்க்கப்பட்டு, அழிவைக் கண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ேவனால் எழுப்பப்பட்டவரோ அழிவைக் காண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லால் சகோதரரே, இவர் மூலமாய் உங்களுக்குப் பாவமன்னிப்பு உண்டாகும் என்று அறிவிக்கப்படுகிறதென்ற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சேயின் நியாயப்பிரமாணத்தினாலே நீங்கள் எவைகளினின்று விடுதலையாகி நீதிமான்களாக்கப்படக்கூடாதிருந்ததோ, விசுவாசிக்கிறவன் எவனும் அவைகளினின்று இவராலே விடுதலையாகி நீதிமானாக்கப்படுகிறான் என்றும் உங்களுக்குத் தெரிந்திருக்கக்கடவ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சேயின் நியாயப்பிரமாணத்தினாலே நீங்கள் எவைகளினின்று விடுதலையாகி நீதிமான்களாக்கப்படக்கூடாதிருந்ததோ, விசுவாசிக்கிறவன் எவனும் அவைகளினின்று இவராலே விடுதலையாகி நீதிமானாக்கப்படுகிறான் என்றும் உங்களுக்குத் தெரிந்திருக்கக்கடவ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ன்றியும், தீர்க்கதரிசிகளின் புஸ்தகத்திலே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சட்டைகாரரே, பாருங்கள், பிரமித்து அழிந்துபோங்கள்! உங்கள் நாட்களில் ஒரு கிரியையை நான் நடப்பிப்பேன், ஒருவன் அதை உங்களுக்கு விவரித்துச் சொன்னாலும் நீங்கள் விசுவாசிக்கமாட்டீர்கள் என்று சொல்லியிருக்கிறபடி, உங்களுக்கு நேரிடாதபடிக்கு எச்சரிக்கையாயிருங்கள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சட்டைகாரரே, பாருங்கள், பிரமித்து அழிந்துபோங்கள்! உங்கள் நாட்களில் ஒரு கிரியையை நான் நடப்பிப்பேன், ஒருவன் அதை உங்களுக்கு விவரித்துச் சொன்னாலும் நீங்கள் விசுவாசிக்கமாட்டீர்கள் என்று சொல்லியிருக்கிறபடி, உங்களுக்கு நேரிடாதபடிக்கு எச்சரிக்கையாயிருங்கள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யூதருடைய ஜெபஆலயத்திலிருந்து புறப்படுகையில், அடுத்த ஓய்வுநாளிலே இந்த வசனங்களைத் தங்களுக்குச் சொல்லவேண்டும் என்று புறஜாதியார் வேண்டிக்கொண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யூதருடைய ஜெபஆலயத்திலிருந்து புறப்படுகையில், அடுத்த ஓய்வுநாளிலே இந்த வசனங்களைத் தங்களுக்குச் சொல்லவேண்டும் என்று புறஜாதியார் வேண்டிக்கொண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ெபஆலயத்தில் கூடின சபை கலைந்துபோனபின்பு, யூதரிலும் யூதமார்க்கத்தமைந்த பக்தியுள்ளவர்களிலும் அநேகர் பவுலையும் பர்னபாவையும் பின்பற்றினார்கள். அவர்களுடனே இவர்கள் பேசி, தேவனுடைய கிருபையிலே நிலைக்கும்படி அவர்களுக்குப் புத்திசொன்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ெபஆலயத்தில் கூடின சபை கலைந்துபோனபின்பு, யூதரிலும் யூதமார்க்கத்தமைந்த பக்தியுள்ளவர்களிலும் அநேகர் பவுலையும் பர்னபாவையும் பின்பற்றினார்கள். அவர்களுடனே இவர்கள் பேசி, தேவனுடைய கிருபையிலே நிலைக்கும்படி அவர்களுக்குப் புத்திசொன்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டுத்த ஓய்வுநாளிலே கொஞ்சங்குறையப் பட்டணத்தாரனைவரும் தேவவசனத்தைக் கேட்கும்படி கூடிவ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ூதர்கள் ஜனக்கூட்டங்களைக் கண்டபோது பொறாமையினால் நிறைந்து, பவுலினால் சொல்லப்பட்டவைகளுக்கு எதிரிடையாய்ப் பேசி, விரோதித்துத் தூஷி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பவுலும் பர்னபாவும் தைரியங்கொண்டு அவர்களை நோக்கி: முதலாவது உங்களுக்கே தேவவசனத்தைச் சொல்லவேண்டியதாயிருந்தது; நீங்களோ அதைத் தள்ளி, உங்களை நித்தியஜீவனுக்கு அபாத்திரராகத் தீர்த்துக்கொள்ளுகிறபடியினால், இதோ, நாங்கள் புறஜாதியாரிடத்தில் போகிறோ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பவுலும் பர்னபாவும் தைரியங்கொண்டு அவர்களை நோக்கி: முதலாவது உங்களுக்கே தேவவசனத்தைச் சொல்லவேண்டியதாயிருந்தது; நீங்களோ அதைத் தள்ளி, உங்களை நித்தியஜீவனுக்கு அபாத்திரராகத் தீர்த்துக்கொள்ளுகிறபடியினால், இதோ, நாங்கள் புறஜாதியாரிடத்தில் போகிறோ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ீர் பூமியின் கடைசிபரியந்தமும் இரட்சிப்பாயிருக்கும்படி உம்மை ஜாதிகளுக்கு ஒளியாக வைத்தேன் என்கிற வேதவாக்கியத்தின்படி கர்த்தர் எங்களுக்குக் கட்டளையிட்டிருக்கிறபடியினால் இப்படிச் செய்கிறோம் என்ற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ீர் பூமியின் கடைசிபரியந்தமும் இரட்சிப்பாயிருக்கும்படி உம்மை ஜாதிகளுக்கு ஒளியாக வைத்தேன் என்கிற வேதவாக்கியத்தின்படி கர்த்தர் எங்களுக்குக் கட்டளையிட்டிருக்கிறபடியினால் இப்படிச் செய்கிறோம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ுறஜாதியார் அதைக் கேட்டுச் சந்தோஷப்பட்டு, கர்த்தருடைய வசனத்தை மகிமைப்படுத்தினார்கள். நித்திய ஜீவனுக்கு நியமிக்கப்பட்டவர்கள் எவர்களோ அவர்கள் விசுவாசி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ுறஜாதியார் அதைக் கேட்டுச் சந்தோஷப்பட்டு, கர்த்தருடைய வசனத்தை மகிமைப்படுத்தினார்கள். நித்திய ஜீவனுக்கு நியமிக்கப்பட்டவர்கள் எவர்களோ அவர்கள் விசுவாசி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ர்த்தருடைய வசனம் அத்தேசமெங்கும் பிரசித்தமாயிற்ற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ூதர்கள் பக்தியும் கனமுமுள்ள ஸ்திரீகளையும் பட்டணத்து முதலாளிகளையும் எடுத்துவிட்டு, பவுலையும் பர்னபாவையும் துன்பப்படுத்தும்படி செய்து, தங்கள் எல்லைகளுக்குப் புறம்பாக அவர்களைத் துரத்திவிட்ட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ூதர்கள் பக்தியும் கனமுமுள்ள ஸ்திரீகளையும் பட்டணத்து முதலாளிகளையும் எடுத்துவிட்டு, பவுலையும் பர்னபாவையும் துன்பப்படுத்தும்படி செய்து, தங்கள் எல்லைகளுக்குப் புறம்பாக அவர்களைத் துரத்திவிட்ட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ர்கள் தங்கள் கால்களில் படிந்த தூசியை அவர்களுக்கு எதிராக உதறிப்போட்டு, இக்கோனியா பட்டணத்துக்குப் போ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ீஷர்கள் சந்தோஷத்தினாலும் பரிசுத்த ஆவியினாலும் நிரப்ப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ియొకయలోనున్న సంఘములో బర్నబా, నీగెరనబడిన సుమెయోను, కురేనీయుడైన లూకియ చతుర్థాధిపతియైన హేరోద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 పెంచబడిన మనయేను, సౌలు అను ప్రవక్తలును బో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ప్రభువును సేవించుచు ఉపవాసము చేయుచుండగా పరిశుద్ధాత్మనేను బర్నబాను సౌలును పిలిచిన పని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నాకు ప్రత్యేకపరచుడ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తట వారు ఉపవాసముండి ప్రార్థనచేసి వారిమీద చేతులుంచి వారిని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బట్టి వీరు పరిశుద్ధాత్మచేత పంపబడినవారై సెలూ కయకు వచ్చి అక్కడనుండి ఓడయెక్కి కుప్రకు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సలమీలో ఉండగా యూదుల సమాజమందిరములలో దేవుని వాక్యము ప్రచురించుచుండిరి. యోహాను వారికి ఉపచ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డ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ఆ ద్వీపమందంతట సంచరించి పాఫు అను ఊరికి వచ్చి నప్పుడు గారడీవాడును అబద్ధ ప్రవక్తయునైన బర్‌ యే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 ఒక యూదుని చ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తడు వివేకముగలవాడైన సెర్గి పౌలు అను అధిపతియొద్దనుండెను; అతడు బర్నబాను సౌలును పిలిపించి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యము వినగో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యితే ఎలుమ ఆ అధిపతిని విశ్వాసమునుండి తొలగింపవలెనని యత్నముచేసి వారిని ఎదిరించెను; ఎలుమ అను పేర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రడీవాడని అ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కు పౌలు అనబడిన సౌలు పరిశుద్ధాత్మతో నిండినవా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ని తేరిచూచి సమస్త కపటముతోను సమస్త దుర్మార్గముతోను నిండినవాడా, అపవాది కుమారుడా, సమస్త నీత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ోధీ, నీవు ప్రభువు యొక్క తిన్నని మార్గములు చెడగొట్టుట మాన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దిగో ప్రభువు తనచెయ్యి నీమీద ఎత్తియున్నాడు; నీవు కొంతకాలము గ్రుడ్డివాడవై సూర్యుని చూడకుందు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 వెంటనే మబ్బును చీకటియు అతని కమ్మెను గనుక అతడు తిరుగుచు ఎవరైన చెయ్యిపట్టుకొని నడిపింతు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వెదక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తట ఆ అధిపతి జరిగినదానిని చూచి ప్రభువు బోధకు ఆశ్చర్యపడి విశ్వ 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రువాత పౌలును అతనితోకూడ ఉన్నవారును ఓడ యెక్కి పాఫునుండి బయలుదేరి పంఫూలియాలోనున్న పెర్గే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 అచ్చట యోహాను వారిని విడిచిపెట్టి యెరూషలేమునకు తిరిగ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వారు పెర్గే నుండి బయలుదేరి పిసిదియలోనున్న అంతియొకయకు వచ్చి విశ్రాంతిదిన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జమందిరములోనికి వెళ్లి కూర్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ధర్మశాస్త్రమును ప్రవక్తల లేఖనములను చదివిన తరువాత సమాజ మందిరపు అధికారులుసహోదరు లారా, ప్రజలక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దైన బోధవాక్యము చెప్పవలెనని యున్న యెడల చెప్పుడని వారికి వర్తమాన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పౌలు నిలువబడి చేసైగ చేసి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శ్రాయేలీయులారా, దేవునికి భయపడువారలారా, వినుడి. ఇశ్రాయేలను ఈ ప్రజల దేవుడు మన పిత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రచుకొని, వారు ఐగుప్తు దేశమందు పరదేశులై యున్నప్పుడు ఆ ప్రజలను హెచ్చించి, తన భుజబలమ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క్కడనుండి తీసికొన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ించుమించు నలువది ఏండ్లమట్టుకు అరణ్యములో వారి చేష్టలను స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కనాను దేశములో ఏడు జాతుల వారిని నాశనముచేసి వారి దేశములను వీరికి స్వాస్థ్యముగా ప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ంచుమించు నాలుగువందల ఏబది సంవత్సరములు ఇట్లు జరిగెను. అటుతరువాత ప్రవక్తయైన సమూయేలువరకు ఆయన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ను దయ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 తరువాత వారు రాజు కావలెనని కోరగా దేవుడు బెన్యామీను గోత్రీయుడును కీషు కుమారుడునైన సౌలున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లువది ఏండ్ల వరకు దయ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రువాత అతనిని తొలగించి దావీదును వారికి రాజుగా ఏర్పరచెను. మరియు ఆయననేను యెష్షయి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ను కనుగొంటిని; అతడు నా యిష్టానుసారుడైన మనుష్యుడు, అతడు నా ఉద్దేశములన్నియు నెరవేర్చు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గూర్చి సాక్ష్య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ని సంతానమునుండి దేవుడు తన వాగ్దానము చొప్పున ఇశ్రాయేలుకొరకు రక్షకుడగు యేసును పుట్ట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న రాకముందు యోహాను ఇశ్రాయేలు ప్రజలకందరికి మారుమనస్సు విషయమైన బాప్తిస్మము ప్రక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యోహాను తన పనిని నెరవేర్చుచుండగా నేనెవడనని మీరు తలంచుచున్నారు? నేను ఆయనను కాను; ఇదిగో నా వె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డు వచ్చుచున్నాడు, ఆయన కాళ్ల చెప్పులు విప్పుటకైనను నేను పాత్రుడను కా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హోదరులారా, అబ్రాహాము వంశస్థులారా, దేవునికి భయపడువారలారా, యీ రక్షణ వాక్యము మన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ెరూషలేములో కాపురముండు వారును, వారి అధికారులును, ఆయననైనను, ప్రతి విశ్రాంతి దినమున చదవబడ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ల వచనములనైనను గ్రహింపక, ఆయనకు శిక్షవిధించుటచేత ఆ వచన ములను నెరవేర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యనయందు మరణమునకు తగిన హేతువేదియు కనబడక పోయినను ఆయనను చంపించ వలెనని వారు పిలాతును వే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ఆయనను గూర్చి వ్రాయబడినవన్నియు నెరవేర్చిన తరువాత ఆయనను మ్రానుమీదనుండి దింపి సమాధ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యితే దేవుడు మృతులలోనుండి ఆయనను లే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యన గలిలయనుండి యెరూషలేమునకు తనతోకూడ వచ్చిన వారికి అనేకదినములు కనబడెను; వారిప్పుడు ప్రజల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కు సాక్షుల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దేవుడు యేసును లేపి, పితరులకు చేసిన వాగ్దానమును మన పిల్లలకు నెరవేర్చియున్నాడని మేమున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వార్త ప్రకట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లాగే నీవు నా కుమారుడవు నేడు నేను నిన్ను కంటిని అని రెండవ కీర్తనయ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రియు ఇక కుళ్లుపట్టకుండ ఆయనను మృతులలోనుండి లేపుటను బట్టిదావీదునకు అనుగ్రహించిన పవిత్రమైన వర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నుగ్రహింతును, అవి నమ్మకములైనవ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కాబట్టి వేరొక కీర్తనయందునీ పరిశుద్ధుని కుళ్లుపట్టనియ్యవని 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దావీదు దేవుని సంకల్పము చొప్పున తన తరమువారికి సేవచేసి నిద్ర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తన పితరుల యొద్దకు చేర్చబడి కుళ్లిపోయెను గాని దేవుడు లేపినవాడు కుళ్లుపట్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కాబట్టి సహోదరులారా, మీకు ఈయన ద్వారానే పాపక్షమాపణ ప్రచురమగుచున్నద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మీరు మోషే ధర్మశాస్త్రమువలన ఏ విషయములలో నీతిమంతులుగా తీర్చబడలేక పోతిరో ఆ విషయము లన్నిటిల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సించు ప్రతివాడును ఈయనవలననే నీతి మంతుడుగా తీర్చబడుననియు మీకు తెలియ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ప్రవక్తల గ్రంథమందు చెప్పబడినది మీమీదికి రాకుండ చూచుకొనుడి; అ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ఇదిగో తిరస్కరించువారలారా, ఆశ్చర్యపడుడి నశించుడి మీ దినములలో నేనొక కార్యము చేసెదను ఆ కార్యము ఒ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 వివరించినను మీరెంత మాత్రమును నమ్మర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వారు సమాజమందిరములోనుండి వెళ్లుచుండగా ఈ మాటలను మరుసటి విశ్రాంతిదినమున తమతో చెప్పవలెనని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సమాజమందిరములోనివారు లేచిన తరువాత అనేకులు యూదులును, భక్తిపరులైన యూదమత ప్రవిష్టులును, పౌ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ర్నబాను వెంబడించిరి. వీరువారితో మాటలాడుచు, దేవుని కృపయందు నిలుకడగా నుండవలెనని వారిని హెచ్చ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మరుసటి విశ్రాంతిదినమున దాదాపుగా ఆ పట్టణ మంతయు దేవుని వాక్యము వినుటకు కూడ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యూదులు జనసమూహములను చూచి మత్సరముతో నిండుకొని దూషించుచు, పౌలు చెప్పినవాటికి అడ్డము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అప్పుడు పౌలును బర్నబాయు ధైర్యముగా ఇట్లనిరిదేవుని వాక్యము మొదట మీకు చెప్పుట ఆవశ్య కమే; అయ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దానిని త్రోసివేసి, మిమ్మును మీరే నిత్యజీవమునకు అపాత్రులుగా ఎంచు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ఏలయనగా నీవు భూదిగంతములవరకు రక్షణార్థముగా ఉండునట్లు నిన్ను అన్యజనులకు వెలుగుగా ఉంచియున్నాన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 మాకాజ్ఞాపించె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అన్యజనులు ఆ మాటవిని సంతోషించి దేవుని వాక్యమును మహిమపరచిరి; మరియు నిత్యజీవమునకు నిర్ణయింప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ు విశ్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ప్రభువు వాక్యము ఆ ప్రదేశమందంతట వ్యాప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గాని యూదులు భక్తి మర్యాదలుగల స్త్రీలను ఆ పట్టణపు ప్రముఖులను రేపి పౌలునకు బర్నబాకును హిం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ి, వారిని తమ ప్రాంతములనుండి వెళ్లగొ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వీరు తమ పాదధూళిని వారితట్టు దులిపివేసి ఈకొనియ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అయితే శిష్యులు ఆనందభరితులై పరిశుద్ధాత్మతో నిండినవా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2026-10-20T01:24:54Z</dcterms:created>
  <dcterms:modified xsi:type="dcterms:W3CDTF">2026-10-20T01:24:54Z</dcterms:modified>
  <dc:title>అపొస్తలుల కార్యములు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