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 சொல்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 வழிப்போக்கர் சொல்வத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ারা জীবন ধরে আমার অনেক শত্রু ছিলো| হে ইস্রায়েল, আমাকে ঐ শত্রুদের সম্পর্কে ব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ারা জীবন ধরে আমার অনেক শত্রু ছিলো| কিন্তু তারা কখনই জয়ী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পিঠে গভীর ক্ষত না হওয়া পর্য়ন্ত তারা আমায় মেরেছিল| আমার দীর্ঘ গভীর ক্ষ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মঙ্গলময় প্রভু দড়ি কেটে দিয়েছিলেন| আমাকে ঐ মন্দ লোকদের হাত থেকে মুক্ত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ারা সিয়োনকে ঘৃণা করতো তারা পরাজিত হয়েছে| য়ুদ্ধ থামিযে দিয়ে ওরা দৌড়ে পালিয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ঐ লোকগুলো ছাদের ওপর জন্মান ঘাসের মত| সেই ঘাস বেড়ে ওঠার আগেই মার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জন শ্রমিক সেই ঘাস থেকে এক মুঠো দানাও পায় না| এক গাদা দানার জন্য সেখানে য়থেষ্ট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াশ দিয়ে যাওয়ার সময় কোনও লোকে বলবে না “প্রভু তোমায় আশীর্বাদ করুন|” ওদের অভিনন্দন জানিয়ে লো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 না, “প্রভুর নামে আমরা তোমায় আশীর্বাদ ক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2026-10-21T07:29:58Z</dcterms:created>
  <dcterms:modified xsi:type="dcterms:W3CDTF">2026-10-21T07:29:58Z</dcterms:modified>
  <dc:title>গীতসংহিতা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