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ராத்திரியிலே ராஜாவுக்கு நித்திரை வராதபடியினால், காலவர்த்தமானங்கள் எழுதியிருக்கிற நடபடி புஸ்தகத்தைக் கொண்டுவரச்சொன்னான்; அது ராஜசமுகத்தில் வாசிக்க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ராத்திரியிலே ராஜாவுக்கு நித்திரை வராதபடியினால், காலவர்த்தமானங்கள் எழுதியிருக்கிற நடபடி புஸ்தகத்தைக் கொண்டுவரச்சொன்னான்; அது ராஜசமுகத்தில் வாசிக்க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வாசற் காவலாளரில் ராஜாவின் இரண்டு பிரதானிகளாகிய பிக்தானாவும் தேரேசும், ராஜாவாகிய அகாஸ்வேருவின்மேல் கைபோடப்பார்த்த செய்தியை மொர்தெகாய் அறிவித்தான் என்று எழுதியிருக்கிறது வாசிக்கப்பட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வாசற் காவலாளரில் ராஜாவின் இரண்டு பிரதானிகளாகிய பிக்தானாவும் தேரேசும், ராஜாவாகிய அகாஸ்வேருவின்மேல் கைபோடப்பார்த்த செய்தியை மொர்தெகாய் அறிவித்தான் என்று எழுதியிருக்கிறது வாசிக்கப்பட்ட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: இதற்காக மொர்தெகாய்க்கு கனமும் மேன்மையும் செய்யப்பட்டதா என்று கேட்டான். அதற்கு ராஜாவைச் சேவிக்கிற ஊழியக்காரர் அவனுக்கு ஒன்றும் செய்யப்படவில்லை என்று சொன்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: இதற்காக மொர்தெகாய்க்கு கனமும் மேன்மையும் செய்யப்பட்டதா என்று கேட்டான். அதற்கு ராஜாவைச் சேவிக்கிற ஊழியக்காரர் அவனுக்கு ஒன்றும் செய்யப்படவில்லை என்று சொன்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மான் தான் செய்த தூக்குமரத்திலே மொர்தெகாயைத் தூக்கிப்போடவேண்டுமென்று, ராஜாவிடத்தில் பேசும்படி ராஜ அரமனையின் வெளிமுற்றத்திலே வந்திருந்தான். அப்பொழுது ராஜா: முற்றத்திலிருக்கிறது யார் என்று கே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மான் தான் செய்த தூக்குமரத்திலே மொர்தெகாயைத் தூக்கிப்போடவேண்டுமென்று, ராஜாவிடத்தில் பேசும்படி ராஜ அரமனையின் வெளிமுற்றத்திலே வந்திருந்தான். அப்பொழுது ராஜா: முற்றத்திலிருக்கிறது யார் என்று கே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ராஜாவின் ஊழியக்காரர் அவனை நோக்கி: இதோ, ஆமான் முற்றத்திலே நிற்கிறான் என்றார்கள்; ராஜா: அவன் உள்ளே வரட்டும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ான் உள்ளே வந்தபோது, ராஜா அவனை நோக்கி: ராஜா கனம்பண்ண விரும்புகிற மனுஷனுக்கு என்ன செய்யப்படவேண்டும் என்று கேட்டான்; அதற்கு ஆமான், என்னையன்றி, யாரை ராஜா கனம்பண்ண விரும்புவார் என்று தன்மனதிலே நினைத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ான் உள்ளே வந்தபோது, ராஜா அவனை நோக்கி: ராஜா கனம்பண்ண விரும்புகிற மனுஷனுக்கு என்ன செய்யப்படவேண்டும் என்று கேட்டான்; அதற்கு ஆமான், என்னையன்றி, யாரை ராஜா கனம்பண்ண விரும்புவார் என்று தன்மனதிலே நினைத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ை நோக்கி: ராஜா கனம்பண்ண விரும்புகிற மனுஷனுக்குச் செய்யவேண்டியது என்னவென்றா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உடுத்திக்கொள்ளுகிற வஸ்திரமும், ராஜா ஏறுகிற குதிரையும், அவர் சிரசிலே தரிக்கப்படும் ராஜமுடியும் கொண்டுவரப்பட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உடுத்திக்கொள்ளுகிற வஸ்திரமும், ராஜா ஏறுகிற குதிரையும், அவர் சிரசிலே தரிக்கப்படும் ராஜமுடியும் கொண்டுவரப்பட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ஸ்திரமும் குதிரையும் ராஜாவுடைய பிரதான பிரபுக்களில் ஒருவனுடைய கையிலே கொடுக்கப்படவேண்டும்: ராஜா கனம்பண்ண விரும்புகிற மனுஷனை அலங்கரித்தபின்பு, அவனைக் குதிரையின்மேல் ஏற்றி, நகரவீதியில் உலாவும்படி செய்து, ராஜா கனம்பண்ண விரும்புகிற மனுஷனுக்கு இப்படியே செய்யப்படும் என்று அவனுக்கு முன்பாகக் கூறப்படவேண்டு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ஸ்திரமும் குதிரையும் ராஜாவுடைய பிரதான பிரபுக்களில் ஒருவனுடைய கையிலே கொடுக்கப்படவேண்டும்: ராஜா கனம்பண்ண விரும்புகிற மனுஷனை அலங்கரித்தபின்பு, அவனைக் குதிரையின்மேல் ஏற்றி, நகரவீதியில் உலாவும்படி செய்து, ராஜா கனம்பண்ண விரும்புகிற மனுஷனுக்கு இப்படியே செய்யப்படும் என்று அவனுக்கு முன்பாகக் கூறப்படவேண்ட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வஸ்திரமும் குதிரையும் ராஜாவுடைய பிரதான பிரபுக்களில் ஒருவனுடைய கையிலே கொடுக்கப்படவேண்டும்: ராஜா கனம்பண்ண விரும்புகிற மனுஷனை அலங்கரித்தபின்பு, அவனைக் குதிரையின்மேல் ஏற்றி, நகரவீதியில் உலாவும்படி செய்து, ராஜா கனம்பண்ண விரும்புகிற மனுஷனுக்கு இப்படியே செய்யப்படும் என்று அவனுக்கு முன்பாகக் கூறப்படவேண்டு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ஆமானை நோக்கி: சீக்கிரமாய் நீ சொன்னபடி வஸ்திரத்தையும் குதிரையையும் கொண்டுபோய், ராஜ அரமனையின் வாசலில் உட்கார்ந்திருக்கிற யூதனாகிய மொர்தெகாய்க்கு அந்தப்பிரகாரம் செய்; நீ சொன்ன எல்லாவற்றிலும் ஒன்றும் தவறாதபடி பார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ஆமானை நோக்கி: சீக்கிரமாய் நீ சொன்னபடி வஸ்திரத்தையும் குதிரையையும் கொண்டுபோய், ராஜ அரமனையின் வாசலில் உட்கார்ந்திருக்கிற யூதனாகிய மொர்தெகாய்க்கு அந்தப்பிரகாரம் செய்; நீ சொன்ன எல்லாவற்றிலும் ஒன்றும் தவறாதபடி பார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ஆமானை நோக்கி: சீக்கிரமாய் நீ சொன்னபடி வஸ்திரத்தையும் குதிரையையும் கொண்டுபோய், ராஜ அரமனையின் வாசலில் உட்கார்ந்திருக்கிற யூதனாகிய மொர்தெகாய்க்கு அந்தப்பிரகாரம் செய்; நீ சொன்ன எல்லாவற்றிலும் ஒன்றும் தவறாதபடி ப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ஆமான் வஸ்திரத்தையும் குதிரையையும் கொண்டுபோய், மொர்தெகாயை அலங்கரித்து, அவனைக் குதிரையின்மேல் ஏற்றி, நகரவீதியில் உலாவும் படி செய்து, ராஜா கனம்பண்ண விரும்புகிற மனுஷனுக்கு இப்படியே செய்யப்படும் என்று அவனுக்கு முன்பாகக் கூறி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ஆமான் வஸ்திரத்தையும் குதிரையையும் கொண்டுபோய், மொர்தெகாயை அலங்கரித்து, அவனைக் குதிரையின்மேல் ஏற்றி, நகரவீதியில் உலாவும் படி செய்து, ராஜா கனம்பண்ண விரும்புகிற மனுஷனுக்கு இப்படியே செய்யப்படும் என்று அவனுக்கு முன்பாகக் கூற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ஆமான் வஸ்திரத்தையும் குதிரையையும் கொண்டுபோய், மொர்தெகாயை அலங்கரித்து, அவனைக் குதிரையின்மேல் ஏற்றி, நகரவீதியில் உலாவும் படி செய்து, ராஜா கனம்பண்ண விரும்புகிற மனுஷனுக்கு இப்படியே செய்யப்படும் என்று அவனுக்கு முன்பாகக் கூற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மொர்தெகாய் ராஜாவின் அரமனைவாசலுக்குத் திரும்பிவந்தான்; ஆமானோவென்றால் சஞ்சலப்பட்டு முக்காடிட்டுக்கொண்டு தன் வீட்டுக்குத் தீவிரித்துப் போ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மொர்தெகாய் ராஜாவின் அரமனைவாசலுக்குத் திரும்பிவந்தான்; ஆமானோவென்றால் சஞ்சலப்பட்டு முக்காடிட்டுக்கொண்டு தன் வீட்டுக்குத் தீவிரித்துப் போ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ன் தனக்கு நேரிட்ட எல்லாவற்றையும் தன் மனைவியாகிய சிரேஷுக்கும் தன் சிநேகிதர் எல்லாருக்கும் அறிவித்தபோது, அவனுடைய ஆலோசனைக்காரரும் அவன் மனைவியாகிய சிரேஷும் அவனைப் பார்த்து: மொர்தெகாய்க்கு முன்பாக நீர் தாழ்ந்துபோகத் தொடங்கினீர்; அவன் யூதகுலமானால் நீர் அவனை மேற்கொள்ளாமல் அவனுக்கு முன்பாகத் தாழ்ந்துபோவது நிச்சயம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ப்படிப் பேசிக்கொண்டிருக்கும்போதே, ராஜாவின் பிரதானிகள் வந்து, எஸ்தர் செய்த விருந்துக்குவர ஆமானைத் துரிதப்படுத்த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ப்படிப் பேசிக்கொண்டிருக்கும்போதே, ராஜாவின் பிரதானிகள் வந்து, எஸ்தர் செய்த விருந்துக்குவர ஆமானைத் துரிதப்படுத்த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ப்படிப் பேசிக்கொண்டிருக்கும்போதே, ராஜாவின் பிரதானிகள் வந்து, எஸ்தர் செய்த விருந்துக்குவர ஆமானைத் துரிதப்படுத்த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இப்படிப் பேசிக்கொண்டிருக்கும்போதே, ராஜாவின் பிரதானிகள் வந்து, எஸ்தர் செய்த விருந்துக்குவர ஆமானைத் துரிதப்படுத்த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उस रात राजा को नींद नहीं आई, इसलिये उसकी आज्ञा से इतिहास की पुस्तक लाई गई, और पढ़कर राजा को सुन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यह लिखा हुआ मिला, कि जब राजा क्षयर्ष के हाकिम जो द्वारपाल भी थे, उन में से बिगताना और तेर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म दो जनों ने उस पर हाथ चलाने की युक्ति की थी उसे मोर्दकै ने प्रगट कि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राजा ने पूछा, इसके बदले मोर्दकै की क्या प्रतिष्ठा और बड़ाई की गई? राजा के जो सेवक उसकी से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टहल कर रहे थे, उन्होंने उसको उत्तर दिया, उसके लिये कुछ भी नहीं किय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राजा ने पूछा, आंगन में कौन है? उसी समय तो हामान राजा के भवन से बाहरी आंगन में इस मनसा से आया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जो खम्भा उसने मोर्दकै के लिये तैयार कराया था, उस पर उसको लटका देने की चर्चा राजा से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राजा के सेवकों ने उस से कहा, आंगन में तो हामान खड़ा है। राजा ने कहा, उसे भीतर बुलवा ल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जब हामान भीतर आया, तब राजा ने उस से पूछा, जिस मनुष्य की प्रतिष्ठा राजा करना चाहता हो तो उस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करना उचित होगा? हामान ने यह सोच कर, कि मुझ से अधिक राजा किस की प्रतिष्ठा करना चाहता हो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राजा को उत्तर दिया, जिस मनुष्य की प्रतिष्ठा राजा करना चाह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तो उसके लिये राजकीय वस्त्र लाया जाए, जो राजा पहिनता है, और एक घोड़ा भी, जिस पर राजा सवार हो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ओर उसके सिर पर जो राजकीय मुकुट धरा जाता है वह भी ला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वह वस्त्र, और वह घोड़ा राजा के किसी बड़े हाकिम को सौंपा जाए, और जिसकी प्रतिष्ठा राजा कर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ाहता हो, उसको वह वस्त्र पहिनाया जाए, और उस घोड़े पर सवार कर के, नगर के चौक में उसे फिराया जाए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आगे आगे यह प्रचार किया जाए, कि जिसकी प्रतिष्ठा राजा करना चाहता है, उसके साथ ऐसा ही कि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राजा ने हामान से कहा, फुतीं कर के अपने कहने के अनुसार उस वस्त्र और उस घोड़े को ले कर, उस यहू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ोर्दकै से जो राजभवन के फाटक में बैठा करता है, वैसा ही कर। जैसा तू ने कहा है उस में कुछ भी कमी हो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प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हामान ने उस वस्त्र, और उस घोड़े को ले कर, मोर्दकै को पहिनाया, और उसे घोड़े पर चढ़ा कर, नग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ौक में इस प्रकार पुकारता हुआ घुमाया कि जिसकी प्रतिष्ठा राजा करना चाहता है उसके साथ ऐसा ही क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ब मोर्दकै तो राजभवन के फाटक में लौट गया परन्तु हामान शोक करता हुआ और सिर ढांपे हुए फट अपने घ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हामान ने अपनी पत्ती जेरेश और अपने सब मित्रों से सब कुछ जो उस पर बीता था वर्णन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उसके बुद्धिमान मित्रों और उसकी पत्नी जेरेश ने उस से कहा, मोर्दकै जिसे तू नीचा दिखना चाह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दि वह यहूदियों के वंश में का है, तो तू उस पर प्रबल न होने पाएगा उस से पूरी रीति नीचा ही खएगा। वे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बातें कर ही रहे थे, कि राजा के खोजे आकर, हामान को एस्तेर की की हुई जेवनार में फुतीं से लिवा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स्तेर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2026-10-20T09:18:01Z</dcterms:created>
  <dcterms:modified xsi:type="dcterms:W3CDTF">2026-10-20T09:18:01Z</dcterms:modified>
  <dc:title>एस्तेर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