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ஐந்தாம் தூதன் எக்காளம் ஊதினான்; அப்பொழுது வானத்திலிருந்து பூமியின்மேல் விழுந்த ஒரு நட்சத்திரத்தைக் கண்டேன்; அவனுக்குப் பாதாளக்குழியின் திறவுகோல் கொடுக்கப்பட்ட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ஐந்தாம் தூதன் எக்காளம் ஊதினான்; அப்பொழுது வானத்திலிருந்து பூமியின்மேல் விழுந்த ஒரு நட்சத்திரத்தைக் கண்டேன்; அவனுக்குப் பாதாளக்குழியின் திறவுகோல் கொடுக்கப்பட்ட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பாதாளக்குழியைத் திறந்தான்; உடனே பெருஞ்சூளையின் புகையைப்போல அந்தக் குழியிலிருந்து புகைஎழும்பிற்று; அந்தக் குழியின் புகையில் சூரியனும் ஆகாயமும் அந்தகாரப்பட்ட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பாதாளக்குழியைத் திறந்தான்; உடனே பெருஞ்சூளையின் புகையைப்போல அந்தக் குழியிலிருந்து புகைஎழும்பிற்று; அந்தக் குழியின் புகையில் சூரியனும் ஆகாயமும் அந்தகாரப்பட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ுகையிலிருந்து வெட்டுக்கிளிகள் புறப்பட்டுப் பூமியின்மேல் வந்தது; அவைகளுக்குப் பூமியிலுள்ள தேள்களின் வல்லமைக்கொப்பான வல்லமை கொடுக்கப்பட்ட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மியின் புல்லையும் பசுமையான எந்தப் பூண்டையும் எந்த மரத்தையும் சேதப்படுத்தாமல், தங்கள் நெற்றிகளில் தேவனுடைய முத்திரையைத் தரித்திராத மனுஷரைமாத்திரம் சேதப்படுத்த அவைகளுக்கு உத்தரவு கொடுக்கப்பட்ட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மியின் புல்லையும் பசுமையான எந்தப் பூண்டையும் எந்த மரத்தையும் சேதப்படுத்தாமல், தங்கள் நெற்றிகளில் தேவனுடைய முத்திரையைத் தரித்திராத மனுஷரைமாத்திரம் சேதப்படுத்த அவைகளுக்கு உத்தரவு கொடுக்கப்பட்ட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 அவர்களைக் கொலைசெய்யும்படிக்கு அவைகளுக்கு உத்தரவு கொடுக்கப்படாமல், ஐந்துமாதமளவும் அவர்களை வேதனைப்படுத்தும்படிக்கு உத்தரவு கொடுக்கப்பட்டது; அவைகள் செய்யும்வேதனை தேளானது மனுஷரைக் கொட்டும்போது உண்டாகும் வேதனையைப்போலி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 அவர்களைக் கொலைசெய்யும்படிக்கு அவைகளுக்கு உத்தரவு கொடுக்கப்படாமல், ஐந்துமாதமளவும் அவர்களை வேதனைப்படுத்தும்படிக்கு உத்தரவு கொடுக்கப்பட்டது; அவைகள் செய்யும்வேதனை தேளானது மனுஷரைக் கொட்டும்போது உண்டாகும் வேதனையைப்போலிரு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நாட்களில் மனுஷர்கள் சாவைத்தேடியும் அதைக் காணாதிருப்பார்கள், சாகவேண்டுமென்று ஆசைப்படுவார்கள், சாவோ அவர்களுக்கு விலகி ஓடிப்ப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நாட்களில் மனுஷர்கள் சாவைத்தேடியும் அதைக் காணாதிருப்பார்கள், சாகவேண்டுமென்று ஆசைப்படுவார்கள், சாவோ அவர்களுக்கு விலகி ஓடிப்ப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வெட்டுக்கிளிகளின் உருவம் யுத்தத்திற்கு ஆயத்தம்பண்ணப்பட்ட குதிரைகளுக்கு ஒப்பாயிருந்தது; அவைகளுடைய தலைகளின்மேல் பொன்மயமான கிரீடம் போன்றவைகளிருந்தன; அவைகளின் முகங்கள் மனுஷருடைய முகங்கள்போலிருந்தன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வெட்டுக்கிளிகளின் உருவம் யுத்தத்திற்கு ஆயத்தம்பண்ணப்பட்ட குதிரைகளுக்கு ஒப்பாயிருந்தது; அவைகளுடைய தலைகளின்மேல் பொன்மயமான கிரீடம் போன்றவைகளிருந்தன; அவைகளின் முகங்கள் மனுஷருடைய முகங்கள்போலிருந்தன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ைகளுடைய கூந்தல் ஸ்திரீகளுடைய கூந்தல்போலிருந்தது; அவைகளின் பற்கள் சிங்கங்களின் பற்கள்போலிருந்தன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ுப்புக் கவசங்களைப்போல மார்க்கவசங்கள் அவைகளுக்கு இருந்தன; அவைகளுடைய சிறகுகளின் இரைச்சல் யுத்தத்திற்கு ஓடுகிற அநேகங் குதிரைகள் பூண்ட இரதங்களின் இரைச்சலுக்கு ஒப்பாயிருந்தன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ுப்புக் கவசங்களைப்போல மார்க்கவசங்கள் அவைகளுக்கு இருந்தன; அவைகளுடைய சிறகுகளின் இரைச்சல் யுத்தத்திற்கு ஓடுகிற அநேகங் குதிரைகள் பூண்ட இரதங்களின் இரைச்சலுக்கு ஒப்பாயிருந்தன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் தேள்களின் வால்களுக்கு ஒப்பான வால்களையும், அந்த வால்களில் கொடுக்குகளையும் உடையவைகளாயிருந்தன; அவைகள் ஐந்து மாதமளவும் மனுஷரைச் சேதப்படுத்துவதற்கு அதிகாரமுடையவைகளாயிருந்தன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் தேள்களின் வால்களுக்கு ஒப்பான வால்களையும், அந்த வால்களில் கொடுக்குகளையும் உடையவைகளாயிருந்தன; அவைகள் ஐந்து மாதமளவும் மனுஷரைச் சேதப்படுத்துவதற்கு அதிகாரமுடையவைகளாயிருந்தன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ுக்கு ஒரு ராஜன் உண்டு, அவன் பாதாளத்தின் தூதன்; எபிரெயு பாஷையிலே அபெத்தோன் என்றும், கிரேக்கு பாஷையிலே அப்பொல்லியோன் என்றும் அவனுக்குப் பெய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ுக்கு ஒரு ராஜன் உண்டு, அவன் பாதாளத்தின் தூதன்; எபிரெயு பாஷையிலே அபெத்தோன் என்றும், கிரேக்கு பாஷையிலே அப்பொல்லியோன் என்றும் அவனுக்குப் பெய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தலாம் ஆபத்து கடந்துபோயிற்று; இவைகளுக்குப்பின்பு இன்னும் இரண்டு ஆபத்துகள், இதோ, வரு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றாம் தூதன் எக்காளம் ஊதினான்; அப்பொழுது அவனுக்கு முன்பாக இருந்த பொற்பீடத்தின் நான்கு கொம்புகளிலுமிருந்து ஒரு சத்தந்தோன்ற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றாம் தூதன் எக்காளம் ஊதினான்; அப்பொழுது அவனுக்கு முன்பாக இருந்த பொற்பீடத்தின் நான்கு கொம்புகளிலுமிருந்து ஒரு சத்தந்தோன்ற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க்காளத்தைப் பிடித்திருந்த ஆறாம் தூதனை நோக்கி: ஐப்பிராத்தென்னும் பெரிய நதியண்டையிலே கட்டப்பட்டிருக்கிற நான்கு தூதர்களையும் அவிழ்த்துவிடு என்று சொல்லக்கேட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க்காளத்தைப் பிடித்திருந்த ஆறாம் தூதனை நோக்கி: ஐப்பிராத்தென்னும் பெரிய நதியண்டையிலே கட்டப்பட்டிருக்கிற நான்கு தூதர்களையும் அவிழ்த்துவிடு என்று சொல்லக்கேட்ட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மனுஷரில் மூன்றிலொருபங்கைக் கொல்லும்படிக்கு ஒருமணிநேரத்திற்கும், ஒரு நாளுக்கும், ஒரு மாதத்திற்கும், ஒரு வருஷத்திற்கும் ஆயத்தமாக்கப்பட்டிருந்த அந்த நான்கு தூதர்களும் அவிழ்த்துவிடப்பட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மனுஷரில் மூன்றிலொருபங்கைக் கொல்லும்படிக்கு ஒருமணிநேரத்திற்கும், ஒரு நாளுக்கும், ஒரு மாதத்திற்கும், ஒரு வருஷத்திற்கும் ஆயத்தமாக்கப்பட்டிருந்த அந்த நான்கு தூதர்களும் அவிழ்த்துவிடப்பட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ுதிரைச்சேனைகளாகிய இராணுவங்களின் தொகை இருபது கோடியாயிருந்தது; அவைகளின் தொகையைச் சொல்லக்கேட்ட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ுதிரைகளையும் அவைகளினால் ஏறியிருந்தவர்களையும் நான் தரிசனத்தில் கண்டவிதமாவது; அவர்கள் அக்கினிநிறமும் நீலநிறமும் கந்தகநிறமுமான மார்க்கவசங்களையுடையவர்களாயிருந்தார்கள்; குதிரைகளுடைய தலைகள் சிங்கங்களின் தலைகளைப்போலிருந்தன; அவைகளுடைய வாய்களிலிருந்து அக்கினியும் புகையும் கந்தகமும் புறப்பட்டன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ுதிரைகளையும் அவைகளினால் ஏறியிருந்தவர்களையும் நான் தரிசனத்தில் கண்டவிதமாவது; அவர்கள் அக்கினிநிறமும் நீலநிறமும் கந்தகநிறமுமான மார்க்கவசங்களையுடையவர்களாயிருந்தார்கள்; குதிரைகளுடைய தலைகள் சிங்கங்களின் தலைகளைப்போலிருந்தன; அவைகளுடைய வாய்களிலிருந்து அக்கினியும் புகையும் கந்தகமும் புறப்பட்டன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ுதிரைகளையும் அவைகளினால் ஏறியிருந்தவர்களையும் நான் தரிசனத்தில் கண்டவிதமாவது; அவர்கள் அக்கினிநிறமும் நீலநிறமும் கந்தகநிறமுமான மார்க்கவசங்களையுடையவர்களாயிருந்தார்கள்; குதிரைகளுடைய தலைகள் சிங்கங்களின் தலைகளைப்போலிருந்தன; அவைகளுடைய வாய்களிலிருந்து அக்கினியும் புகையும் கந்தகமும் புறப்பட்டன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ைகளுடைய வாய்களிலிருந்து புறப்பட்ட அக்கினி புகை கந்தகம் என்னும் இம்மூன்றினாலும் மனுஷரில் மூன்றிலொருபங்கு கொல்லப்பட்ட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க் குதிரைகளின் வல்லமை அவைகளுடைய வாயிலேயும் வால்களிலேயும் இருக்கிறது; அவைகளுடைய வால்கள் பாம்புகளுக்கு ஒப்பானவைகளாயும், தலைகளுள்ளவைகளாயுமிருக்கிறது, அவைகளாலே சேதப்படுத்து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ிருந்தும், அந்த வாதைகளால் கொல்லப்படாத மற்ற மனுஷர்கள் பேய்களையும், பொன் வெள்ளி செம்பு கல்மரம் என்பவைகளால் செய்யப்பட்டவைகளாயும் காணவும் கேட்கவும் நடக்கவுமாட்டாதவைகளாயுமிருக்கிற விக்கிரகங்களையும் வணங்காதபடிக்குத் தங்கள் கைகளின் கிரியைகளை விட்டு மனந்திரும்பவுமில்லை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ிருந்தும், அந்த வாதைகளால் கொல்லப்படாத மற்ற மனுஷர்கள் பேய்களையும், பொன் வெள்ளி செம்பு கல்மரம் என்பவைகளால் செய்யப்பட்டவைகளாயும் காணவும் கேட்கவும் நடக்கவுமாட்டாதவைகளாயுமிருக்கிற விக்கிரகங்களையும் வணங்காதபடிக்குத் தங்கள் கைகளின் கிரியைகளை விட்டு மனந்திரும்பவுமில்லை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ிருந்தும், அந்த வாதைகளால் கொல்லப்படாத மற்ற மனுஷர்கள் பேய்களையும், பொன் வெள்ளி செம்பு கல்மரம் என்பவைகளால் செய்யப்பட்டவைகளாயும் காணவும் கேட்கவும் நடக்கவுமாட்டாதவைகளாயுமிருக்கிற விக்கிரகங்களையும் வணங்காதபடிக்குத் தங்கள் கைகளின் கிரியைகளை விட்டு மனந்திரும்பவுமில்லை;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ங்கள் கொலைபாதகங்களையும், தங்கள் சூனியங்களையும், தங்கள் வேசித்தனங்களையும், தங்கள் களவுகளையும் விட்டு மனந்திரும்பவும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ഞ്ചാമത്തെ ദൂതൻ ഊതി; അപ്പോൾ ഒരു നക്ഷത്രം ആകാശത്തുനിന്നു ഭൂമിയിൽ വീണുകിടക്കുന്നതു ഞാൻ കണ്ട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നു അഗാധകൂപത്തിന്റെ താക്കോൽ ലഭ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ൻ അഗാധകൂപം തുറന്നു; ഉടനെ പെരുഞ്ചൂളയിലെ പുകപോലെ കൂപത്തിൽനിന്നു പുകപൊങ്ങി; കൂപത്തിന്റെ പുകയ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ൂര്യനും ആകാശവും ഇരുണ്ട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പുകയിൽനിന്നു വെട്ടുക്കിളി ഭൂമിയിൽ പുറപ്പെട്ടു അതിന്നു ഭൂമിയിലെ തേളിന്നുള്ള ശക്തി ലഭ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െറ്റിയിൽ ദൈവത്തിന്റെ മുദ്രയില്ലാത്ത മനുഷ്യർക്കല്ലാതെ ഭൂമിയിലെ പുല്ലിന്നും പച്ചയായതൊന്ന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ാതൊരു വൃക്ഷത്തിന്നും കേടുവരുത്തരുതു എന്നു അതിന്നു കല്പന ഉണ്ട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രെ കൊല്ലുവാനല്ല, അഞ്ചുമാസം ദണ്ഡിപ്പിപ്പാനത്രേ അതിന്നു അധികാരം ലഭിച്ചതു; അവരുടെ വേദന, തേ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ുഷ്യനെ കുത്തുമ്പോൾ ഉള്ള വേദനപോലെ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ആ കാലത്തു മനുഷ്യർ മരണം അന്വേഷിക്കും; കാൺകയില്ലതാനും; മരിപ്പാൻ കൊതിക്കും; മരണം അവരെ വ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ടിപ്പോ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വെട്ടുക്കിളിയുടെ രൂപം യുദ്ധത്തിന്നു ചമയിച്ച കുതിരെക്കു സമം; തലയിൽ പൊൻകിരീടം ഉള്ളതുപോലെയും മുഖ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ാനുഷമുഖംപോലെയ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സ്ത്രീകളുടെ മുടിപോലെ അതിന്നു മുടി ഉണ്ടു; പല്ലു സിംഹത്തിന്റെ പല്ലുപോലെ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ഇരിമ്പുകവചംപോലെ കവചം ഉണ്ടു; ചിറകിന്റെ ഒച്ച പടെക്കു ഓടുന്ന അനേകം കുതിരത്തേരുകളുടെ ഒച്ചപോ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തേളിന്നുള്ളതുപോലെ വാലും വിഷമുള്ളും ഉണ്ടു; മനുഷ്യരെ അഞ്ചുമാസം ഉപദ്രവിപ്പാൻ അതിന്നുള്ള ശക്തി വാല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ഗാധദൂതൻ അതിന്നു രാജാവായിരുന്നു; അവന്നു എബ്രായഭാഷയിൽ അബദ്ദോൻ എന്നും യവനഭാഷയിൽ അപ്പൊല്ലുവോ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ം 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കഷ്ടം ഒന്നു കഴിഞ്ഞു; ഇനി രണ്ടു കഷ്ടം പിന്നാലെ 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ആറാമത്തെ ദൂതൻ ഊതി; അപ്പോൾ ദൈവസന്നിധിയിലെ സ്വർണ്ണ പീഠത്തിന്റെ കൊമ്പുകളിൽനിന്നു ഒരു ശബ്ദ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ഹളമുള്ള ആറാം ദൂതനോ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യുഫ്രാത്തേസ് എന്ന മഹാനദീതീരത്തു ബന്ധിച്ചിരിക്കുന്ന നാലു ദൂതന്മാരെയും അഴിച്ചുവിടുക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ുന്നതു ഞാൻ കേ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ഉടനെ മനുഷ്യരിൽ മൂന്നിലൊന്നിനെ കൊല്ലുവാൻ ഇന്ന ആണ്ടു, മാസം, ദിവസം, നാഴികെക്കു ഒരുങ്ങിയിരുന്ന നാല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ൂതന്മാരെയും അഴിച്ചുവി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കുതിരപ്പടയുടെ സംഖ്യപതിനായിരം മടങ്ങു ഇരുപതിനായിരം എന്നു ഞാൻ കേ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ഞാൻ കുതിരകളെയും കുതിരപ്പുറത്തു ഇരിക്കുന്നവരെയും ദർശനത്തിൽ കണ്ടതു എങ്ങനെ എന്നാൽ അവർക്കു തീനിറ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ക്തനീലവും ഗന്ധകവർണ്ണവുമായ കവചം ഉണ്ടായിരുന്നു; കുതിരകളുടെ തല സിംഹങ്ങളുടെ തലപോലെ ആയിരുന്നു; വാ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ു തീയും പുകയും ഗന്ധകവും പുറ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വായിൽ നിന്നു പറപ്പെടുന്ന തീ, പുക, ഗന്ധകം എന്നീ മൂന്നു ബാധയാൽ മനുഷ്യരിൽ മൂന്നിലൊന്നു മരിച്ച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കുതിരകളുടെ ശക്തി വായിലും വാലിലും ആയിരുന്നു; വാലോ സർപ്പത്തെപ്പോലെയും തലയുള്ളതും ആയ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ഇവയാലത്രേ കേടു വരുത്തുന്നതു. ഈ ബാധകളാൽ മരിച്ചുപോകാത്ത ശേഷം മനുഷ്യരോ ദുർഭൂതങ്ങളെയും, കാണ്മ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ൾപ്പാനും നടപ്പാനും വഹിയാത്ത പൊന്നു, വെള്ളി, ചെമ്പു, കല്ലു, മരം ഇവകൊണ്ടുള്ള ബിംബങ്ങള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മസ്കരിക്കാതവണ്ണം തങ്ങളുടെ കൈപ്പണി വിട്ടു മാനസാന്തരപ്പെട്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തങ്ങളുടെ കുലപാതകം, ക്ഷുദ്രം, ദുർന്നടപ്പു, മോഷണം എന്നിവ വിട്ടു മാനസാന്തരപ്പെട്ട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2026-10-20T09:17:51Z</dcterms:created>
  <dcterms:modified xsi:type="dcterms:W3CDTF">2026-10-20T09:17:51Z</dcterms:modified>
  <dc:title>വെളിപാട്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