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presProps" Target="presProps.xml"/>
  <Relationship Id="rId32" Type="http://schemas.openxmlformats.org/officeDocument/2006/relationships/viewProps" Target="viewProps.xml"/>
  <Relationship Id="rId3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ாவீது ஆயிரம்பேருக்குத் தலைவரோடும் நூறுபேருக்குத் தலைவரோடும் சகல அதிபதிகளோடும் ஆலோசனைபண்ணி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ஸ்ரவேல் சபையையெல்லாம் நோக்கி: உங்களுக்குச் சம்மதியும் நம்முடைய தேவனாகிய கர்த்தருக்குச் சித்தமுமாயிருந்தால், இஸ்ரவேலின் தேசங்களிலெல்லாம் இருக்கிற நம்முடைய மற்றச் சகோதரரும், அவர்களோடே தங்கள் வெளிநிலங்களில் இருக்கிற ஆசாரியரும் லேவியரும் நம்மோடே கூடும்படிக்கு நாம் சீக்கிரமாய் அவர்களிடத்துக்கு ஆளனுப்பி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ஸ்ரவேல் சபையையெல்லாம் நோக்கி: உங்களுக்குச் சம்மதியும் நம்முடைய தேவனாகிய கர்த்தருக்குச் சித்தமுமாயிருந்தால், இஸ்ரவேலின் தேசங்களிலெல்லாம் இருக்கிற நம்முடைய மற்றச் சகோதரரும், அவர்களோடே தங்கள் வெளிநிலங்களில் இருக்கிற ஆசாரியரும் லேவியரும் நம்மோடே கூடும்படிக்கு நாம் சீக்கிரமாய் அவர்களிடத்துக்கு ஆளனுப்பி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ஸ்ரவேல் சபையையெல்லாம் நோக்கி: உங்களுக்குச் சம்மதியும் நம்முடைய தேவனாகிய கர்த்தருக்குச் சித்தமுமாயிருந்தால், இஸ்ரவேலின் தேசங்களிலெல்லாம் இருக்கிற நம்முடைய மற்றச் சகோதரரும், அவர்களோடே தங்கள் வெளிநிலங்களில் இருக்கிற ஆசாரியரும் லேவியரும் நம்மோடே கூடும்படிக்கு நாம் சீக்கிரமாய் அவர்களிடத்துக்கு ஆளனுப்பி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ஸ்ரவேல் சபையையெல்லாம் நோக்கி: உங்களுக்குச் சம்மதியும் நம்முடைய தேவனாகிய கர்த்தருக்குச் சித்தமுமாயிருந்தால், இஸ்ரவேலின் தேசங்களிலெல்லாம் இருக்கிற நம்முடைய மற்றச் சகோதரரும், அவர்களோடே தங்கள் வெளிநிலங்களில் இருக்கிற ஆசாரியரும் லேவியரும் நம்மோடே கூடும்படிக்கு நாம் சீக்கிரமாய் அவர்களிடத்துக்கு ஆளனுப்பி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மது தேவனுடைய பெட்டியைத் திரும்ப நம்மிடத்துக்குக் கொண்டுவருவோமாக; சவுலின் நாட்களில் அதைத் தேடாதேபோனோம் என்ற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மது தேவனுடைய பெட்டியைத் திரும்ப நம்மிடத்துக்குக் கொண்டுவருவோமாக; சவுலின் நாட்களில் அதைத் தேடாதேபோனோம் என்ற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ந்தக் காரியம் சகல ஜனத்தின் பார்வைக்கும் செம்மையாயிருந்தபடியால், சபையார் எல்லாரும் அப்படியே செய்வோம் என்ற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டியே தேவனுடைய பெட்டியைக் கீரியாத்யாரீமிலிருந்து கொண்டுவரும்படி, தாவீது எகிப்தைச்சேர்ந்த கோர் நதிதுவக்கி ஆமாத்தின் எல்லைமட்டுமுள்ள இஸ்ரவேலையெல்லாங்கூட்டி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டியே தேவனுடைய பெட்டியைக் கீரியாத்யாரீமிலிருந்து கொண்டுவரும்படி, தாவீது எகிப்தைச்சேர்ந்த கோர் நதிதுவக்கி ஆமாத்தின் எல்லைமட்டுமுள்ள இஸ்ரவேலையெல்லாங்கூட்டி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ேருபீன்களின் நடுவே வாசம்பண்ணுகிற கர்த்தராகிய தேவனுடைய நாமம் தொழுதுகொள்ளப்படுகிற அவருடைய பெட்டியை யூதாவிலிருக்கிற கீரியாத்யாரீமுக்கடுத்த பாலாவிலிருந்து கொண்டுவரும்படிக்கு, அவனும் இஸ்ரவேலர் அனைவரும் அவ்விடத்திற்குப்போன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ேருபீன்களின் நடுவே வாசம்பண்ணுகிற கர்த்தராகிய தேவனுடைய நாமம் தொழுதுகொள்ளப்படுகிற அவருடைய பெட்டியை யூதாவிலிருக்கிற கீரியாத்யாரீமுக்கடுத்த பாலாவிலிருந்து கொண்டுவரும்படிக்கு, அவனும் இஸ்ரவேலர் அனைவரும் அவ்விடத்திற்குப்போன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் தேவனுடைய பெட்டியை அபினதாபின் வீட்டிலிருந்து ஒரு புதுரதத்தின்மேல் ஏற்றிக்கொண்டு வந்தார்கள்; ஊசாவும் அகியோவும் ரதத்தை நடத்தின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் தேவனுடைய பெட்டியை அபினதாபின் வீட்டிலிருந்து ஒரு புதுரதத்தின்மேல் ஏற்றிக்கொண்டு வந்தார்கள்; ஊசாவும் அகியோவும் ரதத்தை நடத்தின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ாவீதும் சகல இஸ்ரவேலரும் தங்கள் முழுப் பலத்தோடும் தேவனுக்குமுன்பாகச் சுரமண்டலங்களையும் தம்புருகளையும் மேளங்களையும் கைத்தாளங்களையும் பூரிகைகளையும் சேவித்து மகிழ்ச்சியாய் ஆடிப்பாடின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ாவீதும் சகல இஸ்ரவேலரும் தங்கள் முழுப் பலத்தோடும் தேவனுக்குமுன்பாகச் சுரமண்டலங்களையும் தம்புருகளையும் மேளங்களையும் கைத்தாளங்களையும் பூரிகைகளையும் சேவித்து மகிழ்ச்சியாய் ஆடிப்பாடின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் கீதோனின் களமட்டும்வந்தபோது, மாடுகள் இடறினபடியினால், ஊசா பெட்டியைப் பிடிக்கத் தன் கையை நீட்டின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கர்த்தர் ஊசாவின்மேல் கோபம் மூண்டவராகி, அவன் தன்கையை பெட்டியண்டைக்கு நீட்டினதினிமித்தம் அவனை அடித்தார்; அங்கே அவன் தேவசமுகத்தில் செத்த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கர்த்தர் ஊசாவின்மேல் கோபம் மூண்டவராகி, அவன் தன்கையை பெட்டியண்டைக்கு நீட்டினதினிமித்தம் அவனை அடித்தார்; அங்கே அவன் தேவசமுகத்தில் செத்த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கர்த்தர் ஊசாவை அடித்ததினிமித்தம் தாவீது விசனப்பட்டு, அந்த ஸ்தலத்திற்கு இந்நாள்மட்டும் வழங்கிவருகிற பேரேஸ்ஊசா என்னும் பேரிட்டு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கர்த்தர் ஊசாவை அடித்ததினிமித்தம் தாவீது விசனப்பட்டு, அந்த ஸ்தலத்திற்கு இந்நாள்மட்டும் வழங்கிவருகிற பேரேஸ்ஊசா என்னும் பேரிட்டு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ன்றையதினம் தேவனுக்குப்பயந்து: தேவனுடைய பெட்டியை நான் என்னிடத்துக்குக் கொண்டுவருவது எப்படியென்று சொல்லி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ன்றையதினம் தேவனுக்குப்பயந்து: தேவனுடைய பெட்டியை நான் என்னிடத்துக்குக் கொண்டுவருவது எப்படியென்று சொல்லி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ெட்டியைத் தன்னிடத்தில் தாவீதின் நகரத்திலே கொண்டுவராமல், அதைக் கித்தியனாகிய ஓபேத்ஏதோமின்வீட்டிலே சேர்த்த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ெட்டியைத் தன்னிடத்தில் தாவீதின் நகரத்திலே கொண்டுவராமல், அதைக் கித்தியனாகிய ஓபேத்ஏதோமின்வீட்டிலே சேர்த்த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ேவனுடைய பெட்டி ஓபேத்ஏதோமின் வீட்டிலே அவனிடத்தில் மூன்றுமாதம் இருக்கையில், கர்த்தர் ஓபேத்ஏதோமின் வீட்டையும் அவனுக்கு உண்டான எல்லாவற்றையும் ஆசீர்வதித்த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ேவனுடைய பெட்டி ஓபேத்ஏதோமின் வீட்டிலே அவனிடத்தில் மூன்றுமாதம் இருக்கையில், கர்த்தர் ஓபேத்ஏதோமின் வீட்டையும் அவனுக்கு உண்டான எல்லாவற்றையும் ஆசீர்வதித்த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309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ദാവീദ്, സഹസ്രാധിപന്മാരോടും ശതാധിപന്മാരോടും സകലനായകന്മാരോടും ആലോചിച്ചശേഷ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യിസ്രായേലിന്റെ സർവ്വസഭയോടും പറഞ്ഞതു: നിങ്ങൾക്കു സമ്മതവും നമ്മുടെ ദൈവമായ യഹോവെക്കു ഹിതവും ആകു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ങ്കിൽ നാം യിസ്രായേൽദേശത്തെല്ലാടവുമുള്ള നമ്മുടെ ശേഷം സഹോദരന്മാരും അവരോടുകൂടെ പുൽപുറങ്ങളുള്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ട്ടണങ്ങളിൽ പാർക്കുന്ന പുരോഹിതന്മാരും ലേവ്യരും നമ്മുടെ അടുക്കൽ വന്നുകൂടേണ്ടതിന്നു എല്ലാടവ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ളയക്കു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നമ്മുടെ ദൈവത്തിന്റെ പെട്ടകം വീണ്ടും നമ്മുടെ അടുക്കൽ കൊണ്ടുവരിക; ശൌലിന്റെ കാലത്തു നാം അതി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ഗണ്യമാക്കിയില്ല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ഈ കാര്യം സകലജനത്തിന്നും ബോധിച്ചതുകൊണ്ടു അങ്ങനെ തന്നേ ചെയ്യേണമെന്നു സർവ്വസഭയും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ഇങ്ങനെ ദാവീദ് ദൈവത്തിന്റെ പെട്ടകം കിർയ്യത്ത്-യെയാരീമിൽനിന്നു കൊണ്ടുവരേണ്ടതിന്നു മിസ്രയീമിലെ ശീഹോ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ുടങ്ങി ഹമാത്ത് പ്രദേശംവരെയുള്ള എല്ലായിസ്രായേലിനെയും കൂട്ടി വരുത്ത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കെരൂബുകളുടെ മദ്ധ്യേ അധിവസിക്കുന്ന യഹോവയായ ദൈവത്തിന്റെ തിരുനാമം വിളിക്കപ്പെടുന്ന പെട്ടകം കൊണ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രേണ്ടതിന്നു ദാവീദും യിസ്രായേലൊക്കെയും യെഹൂദയോടു ചേർന്നു കിർയ്യത്ത്-യെയാരീമെന്ന ബയലയിൽ ചെ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അവർ ദൈവത്തിന്റെ പെട്ടകം അബീനാദാബിന്റെ വീട്ടിൽനിന്നെടുത്തു ഒരു പുതിയ വണ്ടിയിൽ കയറ്റി; ഉസ്സ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ഹ്യോവും വണ്ടിതെള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ദാവീദും എല്ലായിസ്രായേലും ദൈവത്തിന്റെ സന്നിധിയിൽ പൂർണ്ണശക്തിയോടെ പാട്ടുപാടിയും കിന്നരം, വീണ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പ്പു, കൈത്താളം, കാഹളം എന്നീ വാദ്യങ്ങൾ ഘോഷിച്ചുംകൊണ്ടു നൃത്തംചെയ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അവർ കീദോൻ കളത്തിന്നു സമീപം എത്തിയപ്പോൾ കാള വിരളുകകൊണ്ടു ഉസ്സാ പെട്ടകം പിടിപ്പാൻ കൈ നീട്ട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അപ്പോൾ യഹോവയുടെ കോപം ഉസ്സയുടെ നേരെ ജ്വലിച്ചു; അവൻ തന്റെ കൈ പെട്ടകത്തിങ്കലേക്കു നീട്ടിയതുകൊണ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നെ ബാധിച്ചു, അവൻ അവിടെ ദൈവസന്നിധിയിൽ മരിച്ചുപോ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യഹോവ ഉസ്സയെ ഛേദിച്ച ഛേദംനിമിത്തം ദാവീദിന്നു വ്യസനമായി: അവൻ ആ സ്ഥലത്തിന്നു പേരെസ്-ഉസ്സാ എന്നു പേ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ള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ഇതു ഇന്നുവരെയും പറഞ്ഞുവരുന്നു. അന്നു ദാവീദ് ദൈവത്തെ ഭയപ്പെട്ടുപോയി: ഞാൻ ദൈവത്തിന്റെ പെട്ടക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ങ്ങനെ എന്റെ അടുക്കൽ കൊണ്ടുവരേണ്ടു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അങ്ങനെ ദാവീദ് പെട്ടകം തന്റെ അടുക്കൽ ദാവീദിന്റെ നഗരത്തിൽ കൊണ്ടുവരാതെ ഗിത്യനായ ഓബേദ്-എദോമ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ീട്ടിലേക്കു മാറ്റി കൊണ്ടുപോ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ദൈവത്തിന്റെ പെട്ടകം ഓബേദ്-എദോമിന്റെ കുടുംബത്തോടുകൂടെ മൂന്നുമാസം അവന്റെ വീട്ടിൽ ഇരുന്നു; യഹോ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ഓബേദ്-എദോമിന്റെ കുടുംബത്തെയും അവന്നുള്ള സകലത്തെയും അനുഗ്രഹ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1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3">
  <a:themeElements>
    <a:clrScheme name="Theme3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2026-10-20T00:40:20Z</dcterms:created>
  <dcterms:modified xsi:type="dcterms:W3CDTF">2026-10-20T00:40:20Z</dcterms:modified>
  <dc:title>1 ദിനവൃത്താന്തം : 13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