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Override PartName="/ppt/slides/slide101.xml" ContentType="application/vnd.openxmlformats-officedocument.presentationml.slide+xml"/>
  <Override PartName="/ppt/notesSlides/notesSlide10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presProps" Target="presProps.xml"/>
  <Relationship Id="rId105" Type="http://schemas.openxmlformats.org/officeDocument/2006/relationships/viewProps" Target="viewProps.xml"/>
  <Relationship Id="rId10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சீனாய்மலையில் மோசேயை நோக்கி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இஸ்ரவேல் புத்திரரோடே சொல்லவேண்டியது என்னவென்றால்: நான் உங்களுக்குக் கொடுக்கும் தேசத்திலே நீங்கள் போய்ச் சேர்ந்திருக்கும்போது, தேசம் கர்த்தருக்கென்று ஓய்வு கொண்டாடவேண்ட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இஸ்ரவேல் புத்திரரோடே சொல்லவேண்டியது என்னவென்றால்: நான் உங்களுக்குக் கொடுக்கும் தேசத்திலே நீங்கள் போய்ச் சேர்ந்திருக்கும்போது, தேசம் கர்த்தருக்கென்று ஓய்வு கொண்டாடவேண்ட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று வருஷம் உன் வயலை விதைத்து, உன் திராட்சத்தோட்டத்தைக் கிளைகழித்து, அதின் பலனைச் சேர்ப்பாயாக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று வருஷம் உன் வயலை விதைத்து, உன் திராட்சத்தோட்டத்தைக் கிளைகழித்து, அதின் பலனைச் சேர்ப்பாயாக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ழாம் வருஷத்திலோ, கர்த்தருக்கென்று ஓய்ந்திருக்கும் ஓய்வு தேசத்திற்கு இருக்கவேண்டும்; அதில் உன் வயலை விதைக்காமலும் உன் திராட்சத்தோட்டத்தைக் கிளைகழிக்காமல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ழாம் வருஷத்திலோ, கர்த்தருக்கென்று ஓய்ந்திருக்கும் ஓய்வு தேசத்திற்கு இருக்கவேண்டும்; அதில் உன் வயலை விதைக்காமலும் உன் திராட்சத்தோட்டத்தைக் கிளைகழிக்காமலும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னாய் விளைந்து பயிரானதை அறுக்காமலும், கிளைகழிக்காதேவிட்ட திராட்சச்செடியின் பழங்களைச் சேர்க்காமலும் இருப்பாயாக; தேசத்துக்கு அது ஒரு ஓய்வுவருஷமாயிருக்கக்கடவ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னாய் விளைந்து பயிரானதை அறுக்காமலும், கிளைகழிக்காதேவிட்ட திராட்சச்செடியின் பழங்களைச் சேர்க்காமலும் இருப்பாயாக; தேசத்துக்கு அது ஒரு ஓய்வுவருஷமாயிருக்கக்கடவ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சத்தின் ஓய்விலே பயிராகிறது உங்களுக்கு ஆகாரமாயிருப்பதாக; உன் வேலைக்காரனுக்கும், உன் வேலைக்காரிக்கும், உன் கூலிக்காரனுக்கும், உன்னிடத்தில் தங்குகிற அந்நியனுக்கும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சத்தின் ஓய்விலே பயிராகிறது உங்களுக்கு ஆகாரமாயிருப்பதாக; உன் வேலைக்காரனுக்கும், உன் வேலைக்காரிக்கும், உன் கூலிக்காரனுக்கும், உன்னிடத்தில் தங்குகிற அந்நியனுக்கும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 நாட்டு மிருகத்துக்கும், உன் தேசத்தில் இருக்கிற காட்டு மிருகத்துக்கும் அதில் விளைந்திருப்பதெல்லாம் ஆகாரமாயிருப்பதாக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ன்றியும், ஏழு ஓய்வு வருஷங்களுள்ள ஏழு ஏழு வருஷங்களை எண்ணுவாயாக; அந்த ஏழு ஓய்வு வருஷங்களும் நாற்பத்தொன்பது வருஷமா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ன்றியும், ஏழு ஓய்வு வருஷங்களுள்ள ஏழு ஏழு வருஷங்களை எண்ணுவாயாக; அந்த ஏழு ஓய்வு வருஷங்களும் நாற்பத்தொன்பது வருஷமா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ம் ஏழாம் மாதம் பத்தாந்தேதியில் எக்காளச்சத்தம் தொனிக்கும்படி செய்யவேண்டும்; பாவநிவாரணநாளில் உங்கள் தேசமெங்கும் எக்காளச்சத்தம் தொனிக்கும்படி செய்யவேண்ட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ம் ஏழாம் மாதம் பத்தாந்தேதியில் எக்காளச்சத்தம் தொனிக்கும்படி செய்யவேண்டும்; பாவநிவாரணநாளில் உங்கள் தேசமெங்கும் எக்காளச்சத்தம் தொனிக்கும்படி செய்யவேண்ட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ஐம்பதாம் வருஷத்தைப் பரிசுத்தமாக்கி, தேசமெங்கும் அதின் குடிகளுக்கெல்லாம் விடுதலை கூறக்கடவீர்கள்; அது உங்களுக்கு யூபிலி வருஷமாயிருப்பதாக; அதிலே உங்களில் ஒவ்வொருவனும் தன் தன் காணியாட்சிக்கும் தன் தன் குடும்பத்துக்கும் திரும்பிப் போகக்கடவ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ஐம்பதாம் வருஷத்தைப் பரிசுத்தமாக்கி, தேசமெங்கும் அதின் குடிகளுக்கெல்லாம் விடுதலை கூறக்கடவீர்கள்; அது உங்களுக்கு யூபிலி வருஷமாயிருப்பதாக; அதிலே உங்களில் ஒவ்வொருவனும் தன் தன் காணியாட்சிக்கும் தன் தன் குடும்பத்துக்கும் திரும்பிப் போகக்கடவ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ஐம்பதாம் வருஷத்தைப் பரிசுத்தமாக்கி, தேசமெங்கும் அதின் குடிகளுக்கெல்லாம் விடுதலை கூறக்கடவீர்கள்; அது உங்களுக்கு யூபிலி வருஷமாயிருப்பதாக; அதிலே உங்களில் ஒவ்வொருவனும் தன் தன் காணியாட்சிக்கும் தன் தன் குடும்பத்துக்கும் திரும்பிப் போகக்கடவ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ை விற்றபின் சென்ற வருஷங்களின் தொகையைத் தள்ளி, மீந்த தொகையை ஏற்றி, கொண்டவனுக்குக் கொடுத்து, அவன் தன் காணியாட்சிக்குத் திரும்பிப்போகக்கடவ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ை விற்றபின் சென்ற வருஷங்களின் தொகையைத் தள்ளி, மீந்த தொகையை ஏற்றி, கொண்டவனுக்குக் கொடுத்து, அவன் தன் காணியாட்சிக்குத் திரும்பிப்போகக்கடவ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த ஐம்பதாம் வருஷம் உங்களுக்கு யூபிலி வருஷமாயிருப்பதாக; அதிலே விதைக்காமலும், தானாய் விளைந்து பயிரானதை அறுக்காமலும், கிளைகழிக்காமல் விடப்பட்ட திராட்சச் செடியின் பழங்களைச் சேர்க்காமலும் இருப்பீர்களாக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த ஐம்பதாம் வருஷம் உங்களுக்கு யூபிலி வருஷமாயிருப்பதாக; அதிலே விதைக்காமலும், தானாய் விளைந்து பயிரானதை அறுக்காமலும், கிளைகழிக்காமல் விடப்பட்ட திராட்சச் செடியின் பழங்களைச் சேர்க்காமலும் இருப்பீர்களாக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டிக் கொடுப்பதற்கான நிர்வாகம் அவனுக்கு இல்லாவிட்டால், அவன் விற்றது வாங்கினவன் கையிலே யூபிலி வருஷம்மட்டும் இருந்து, யூபிலி வருஷத்திலே அது விடுதலையாகும்; அப்பொழுது அவன் தன் காணியாட்சிக்குத் திரும்பிப்போவ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டிக் கொடுப்பதற்கான நிர்வாகம் அவனுக்கு இல்லாவிட்டால், அவன் விற்றது வாங்கினவன் கையிலே யூபிலி வருஷம்மட்டும் இருந்து, யூபிலி வருஷத்திலே அது விடுதலையாகும்; அப்பொழுது அவன் தன் காணியாட்சிக்குத் திரும்பிப்போவ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டிக் கொடுப்பதற்கான நிர்வாகம் அவனுக்கு இல்லாவிட்டால், அவன் விற்றது வாங்கினவன் கையிலே யூபிலி வருஷம்மட்டும் இருந்து, யூபிலி வருஷத்திலே அது விடுதலையாகும்; அப்பொழுது அவன் தன் காணியாட்சிக்குத் திரும்பிப்போவ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ு யூபிலி வருஷம்; அது உங்களுக்குப் பரிசுத்தமாயிருக்கவேண்டும்; அந்த வருஷத்தில் வயல்வெளியில் விளைந்தவைகளை நீங்கள் புசிக்கவேண்ட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ு யூபிலி வருஷம்; அது உங்களுக்குப் பரிசுத்தமாயிருக்கவேண்டும்; அந்த வருஷத்தில் வயல்வெளியில் விளைந்தவைகளை நீங்கள் புசிக்கவேண்ட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ஒருவன் மதில்சூழ்ந்த பட்டணத்திலுள்ள தன் வாசஸ்தலமாகிய வீட்டை விற்றால், அதை விற்ற ஒரு வருஷத்துக்குள் அதை மீட்டுக்கொள்ளலாம்; ஒரு வருஷத்துக்குள்ளாகவே அதை மீட்டுக்கொள்ளவேண்ட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ஒருவன் மதில்சூழ்ந்த பட்டணத்திலுள்ள தன் வாசஸ்தலமாகிய வீட்டை விற்றால், அதை விற்ற ஒரு வருஷத்துக்குள் அதை மீட்டுக்கொள்ளலாம்; ஒரு வருஷத்துக்குள்ளாகவே அதை மீட்டுக்கொள்ளவேண்ட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ந்த யூபிலி வருஷத்தில் உங்களில் அவனவன் தன் தன் காணியாட்சிக்குத் திரும்பிப்போகக்கடவ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ஒரு வருஷத்துக்குள்ளே அதை மீட்டுக்கொள்ளாதிருந்தால், மதில்சூழ்ந்த பட்டணத்திலுள்ள அந்த வீடு தலைமுறைதோறும் அதை வாங்கினவனுக்கே உரியதாகும்; யூபிலி வருஷத்திலும் அது விடுதலையாகா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ஒரு வருஷத்துக்குள்ளே அதை மீட்டுக்கொள்ளாதிருந்தால், மதில்சூழ்ந்த பட்டணத்திலுள்ள அந்த வீடு தலைமுறைதோறும் அதை வாங்கினவனுக்கே உரியதாகும்; யூபிலி வருஷத்திலும் அது விடுதலையாகா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, பிறனுக்கு எதையாவது விற்றாலும், அவனிடத்தில் எதையாவது கொண்டாலும் ஒருவருக்கொருவர் அநியாயம் செய்யக் கூடா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, பிறனுக்கு எதையாவது விற்றாலும், அவனிடத்தில் எதையாவது கொண்டாலும் ஒருவருக்கொருவர் அநியாயம் செய்யக் கூடா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மதில் சூழப்படாத கிராமங்களிலுள்ள வீடுகளோ, தேசத்தின் நிலங்கள் போலவே எண்ணப்படும்; அவைகள் மீட்கப்படலாம்; யூபிலி வருஷத்தில் அவைகள் விடுதலையாக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மதில் சூழப்படாத கிராமங்களிலுள்ள வீடுகளோ, தேசத்தின் நிலங்கள் போலவே எண்ணப்படும்; அவைகள் மீட்கப்படலாம்; யூபிலி வருஷத்தில் அவைகள் விடுதலையாக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ூபிலி வருஷத்துக்குப் பின்வரும் வருஷங்களின் தொகைக்கேற்கப் பிறனிடத்தில் கொள்ளுவாயாக; பலனுள்ள வருஷங்களின் தொகைக்கேற்க அவன் உனக்கு விற்பானாக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ூபிலி வருஷத்துக்குப் பின்வரும் வருஷங்களின் தொகைக்கேற்கப் பிறனிடத்தில் கொள்ளுவாயாக; பலனுள்ள வருஷங்களின் தொகைக்கேற்க அவன் உனக்கு விற்பானாக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லேவியரின் காணியாட்சியாகிய பட்டணங்களிலுள்ள வீடுகளையோ லேவியர் எக்காலத்திலும் மீட்டுக்கொள்ளலா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லனுள்ள வருஷங்களின் இலக்கத்தைப் பார்த்து அவன் உனக்கு விற்கிறபடியால், வருஷங்களின் தொகை ஏறினால் விலையேறவும், வருஷங்களின் தொகை குறைந்தால், விலை குறையவும்வேண்ட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லனுள்ள வருஷங்களின் இலக்கத்தைப் பார்த்து அவன் உனக்கு விற்கிறபடியால், வருஷங்களின் தொகை ஏறினால் விலையேறவும், வருஷங்களின் தொகை குறைந்தால், விலை குறையவும்வேண்ட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ஸ்ரவேல் புத்திரருக்குள்ளே லேவியருடைய பட்டணங்களிலுள்ள வீடுகள் அவர்களுக்குரிய காணியாட்சியானபடியால், லேவியரிடத்தில் அவனுடைய காணியாட்சிப்பட்டணத்திலுள்ள வீட்டை ஒருவன் வாங்கினால், விற்கப்பட்ட அந்த வீடு யூபிலி வருஷத்தில் விடுதலையாக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ஸ்ரவேல் புத்திரருக்குள்ளே லேவியருடைய பட்டணங்களிலுள்ள வீடுகள் அவர்களுக்குரிய காணியாட்சியானபடியால், லேவியரிடத்தில் அவனுடைய காணியாட்சிப்பட்டணத்திலுள்ள வீட்டை ஒருவன் வாங்கினால், விற்கப்பட்ட அந்த வீடு யூபிலி வருஷத்தில் விடுதலையாக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ங்களில் ஒருவனும் பிறனுக்கு அநியாயஞ்செய்யக் கூடாது; உன் தேவனுக்குப் பயப்படவேண்டும்; நான் உங்கள் தேவனாகிய கர்த்த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ங்களில் ஒருவனும் பிறனுக்கு அநியாயஞ்செய்யக் கூடாது; உன் தேவனுக்குப் பயப்படவேண்டும்; நான் உங்கள் தேவனாகிய கர்த்த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ர்கள் பட்டணங்களைச் சூழ்ந்த வெளிநிலம் விற்கப்படலாகாது; அது அவர்களுக்கு நித்திய காணியாட்சியாயிருக்கு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கட்டளைகளின்படி செய்து, என் நியாயங்களைக் கைக்கொண்டு அவைகளின்படி நடக்கக்கடவீர்கள்; அப்பொழுது தேசத்திலே சுகமாய்க்குடியிருப்பீ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கட்டளைகளின்படி செய்து, என் நியாயங்களைக் கைக்கொண்டு அவைகளின்படி நடக்கக்கடவீர்கள்; அப்பொழுது தேசத்திலே சுகமாய்க்குடியிருப்பீ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உன் சகோதரன் தரித்திரப்பட்டு, கையிளைத்துப்போனவனானால், அவனை ஆதரிக்கவேண்டும்; பரதேசியைப்போலும் தங்கவந்தவனைப்போலும் அவன் உன்னோடே பிழைப்பானாக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உன் சகோதரன் தரித்திரப்பட்டு, கையிளைத்துப்போனவனானால், அவனை ஆதரிக்கவேண்டும்; பரதேசியைப்போலும் தங்கவந்தவனைப்போலும் அவன் உன்னோடே பிழைப்பானாக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நீ அவன் கையில் வட்டியாவது பொலிசையாவது வாங்காமல், உன் தேவனுக்குப் பயந்து, உன் சகோதரன் உன்னோடே பிழைக்கும்படி செய்வாயாக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நீ அவன் கையில் வட்டியாவது பொலிசையாவது வாங்காமல், உன் தேவனுக்குப் பயந்து, உன் சகோதரன் உன்னோடே பிழைக்கும்படி செய்வாயாக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ூமி தன் கனியைத்தரும்; நீங்கள் திருப்தியாகச் சாப்பிட்டு, அதில் சுகமாய்க் குடியிருப்பீ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னுக்கு உன் பணத்தை வட்டிக்கும், உன் தானியத்தைப் பொலிசைக்கும் கொடாயாக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உங்களுக்குக் கானான் தேசத்தைக் கொடுத்து, உங்களுக்கு தேவனாயிருக்கும்படி, உங்களை எகிப்துதேசத்திலிருந்து புறப்படப்பண்ணின உங்கள் தேவனாகிய கர்த்தர் நானே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உங்களுக்குக் கானான் தேசத்தைக் கொடுத்து, உங்களுக்கு தேவனாயிருக்கும்படி, உங்களை எகிப்துதேசத்திலிருந்து புறப்படப்பண்ணின உங்கள் தேவனாகிய கர்த்தர் நானே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உன் சகோதரன் தரித்திரனாகி, உனக்கு விலைப்பட்டுப்போனால், அவனை அடிமையைப்போல ஊழியஞ்செய்ய நெருக்கவேண்டாம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உன் சகோதரன் தரித்திரனாகி, உனக்கு விலைப்பட்டுப்போனால், அவனை அடிமையைப்போல ஊழியஞ்செய்ய நெருக்கவேண்டாம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வன் கூலிக்காரனைப்போலவும் தங்கவந்தவனைப்போலவும் உன்னோடே இருந்து, யூபிலி வருஷம்மட்டும் உன்னிடத்தில் சேவிக்கக்கடவ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பின்பு, தன் பிள்ளைகளோடுங்கூட உன்னை விட்டு நீங்கலாகி, தன் குடும்பத்தாரிடத்துக்கும் தன் பிதாக்களின் காணியாட்சிக்கும் திரும்பிப்போகக்கடவ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பின்பு, தன் பிள்ளைகளோடுங்கூட உன்னை விட்டு நீங்கலாகி, தன் குடும்பத்தாரிடத்துக்கும் தன் பிதாக்களின் காணியாட்சிக்கும் திரும்பிப்போகக்கடவ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ர்கள் நான் எகிப்துதேசத்திலிருந்து புறப்படப்பண்ணின என்னுடைய ஊழியக்காரர்; ஆகையால் அவர்கள் அடிமைகளாக விற்கப்படலாகாது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ர்கள் நான் எகிப்துதேசத்திலிருந்து புறப்படப்பண்ணின என்னுடைய ஊழியக்காரர்; ஆகையால் அவர்கள் அடிமைகளாக விற்கப்படலாகாது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நீ அவனைக் கொடூரமாய் ஆளாமல் உன் தேவனுக்குப் பயந்திரு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உனக்கு இருக்கும் ஆண் அடிமையும் பெண் அடிமையும் சுற்றிலும் இருக்கிற புறஜாதிகளாயிருக்கவேண்டும்; அவர்களில் நீ ஆண் அடிமையையும் பெண் அடிமையையும் விலைக்கு வாங்கலாம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உனக்கு இருக்கும் ஆண் அடிமையும் பெண் அடிமையும் சுற்றிலும் இருக்கிற புறஜாதிகளாயிருக்கவேண்டும்; அவர்களில் நீ ஆண் அடிமையையும் பெண் அடிமையையும் விலைக்கு வாங்கலாம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உங்களிடத்திலே பரதேசிகளாய்த் தங்குகிற அந்நிய புத்திரரிலும், உங்கள் தேசத்தில் உங்களிடத்திலே பிறந்திருக்கிற அவர்களுடைய குடும்பத்தாரிலும் நீங்கள் உங்களுக்கு அடிமைகளைக் கொண்டு, அவர்களை உங்களுக்குச் சுதந்தரமாக்கலாம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உங்களிடத்திலே பரதேசிகளாய்த் தங்குகிற அந்நிய புத்திரரிலும், உங்கள் தேசத்தில் உங்களிடத்திலே பிறந்திருக்கிற அவர்களுடைய குடும்பத்தாரிலும் நீங்கள் உங்களுக்கு அடிமைகளைக் கொண்டு, அவர்களை உங்களுக்குச் சுதந்தரமாக்கலாம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உங்களிடத்திலே பரதேசிகளாய்த் தங்குகிற அந்நிய புத்திரரிலும், உங்கள் தேசத்தில் உங்களிடத்திலே பிறந்திருக்கிற அவர்களுடைய குடும்பத்தாரிலும் நீங்கள் உங்களுக்கு அடிமைகளைக் கொண்டு, அவர்களை உங்களுக்குச் சுதந்தரமாக்கலாம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வர்களை உங்களுக்குப் பின்வரும் உங்கள் சந்ததியாரும் சுதந்தரிக்கும்படி நீங்கள் அவர்களைச் சுதந்தரமாக்கிக்கொள்ளலாம்; என்றைக்கும் அவர்கள் உங்களுக்கு அடிமைகளாயிருக்கலாம்; உங்கள் சகோதரராகிய இஸ்ரவேல் புத்திரரோ ஒருவரையொருவர் கொடூரமாக ஆளக் கூடாது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வர்களை உங்களுக்குப் பின்வரும் உங்கள் சந்ததியாரும் சுதந்தரிக்கும்படி நீங்கள் அவர்களைச் சுதந்தரமாக்கிக்கொள்ளலாம்; என்றைக்கும் அவர்கள் உங்களுக்கு அடிமைகளாயிருக்கலாம்; உங்கள் சகோதரராகிய இஸ்ரவேல் புத்திரரோ ஒருவரையொருவர் கொடூரமாக ஆளக் கூடாது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வர்களை உங்களுக்குப் பின்வரும் உங்கள் சந்ததியாரும் சுதந்தரிக்கும்படி நீங்கள் அவர்களைச் சுதந்தரமாக்கிக்கொள்ளலாம்; என்றைக்கும் அவர்கள் உங்களுக்கு அடிமைகளாயிருக்கலாம்; உங்கள் சகோதரராகிய இஸ்ரவேல் புத்திரரோ ஒருவரையொருவர் கொடூரமாக ஆளக் கூடாது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ஏழாம் வருஷத்தில் எதைப் புசிப்போம்? நாங்கள் விதைக்காமலும், விளைந்ததைச் சேர்க்காமலும் இருக்கவேண்டுமே! என்று சொல்வீர்களானால்,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ஏழாம் வருஷத்தில் எதைப் புசிப்போம்? நாங்கள் விதைக்காமலும், விளைந்ததைச் சேர்க்காமலும் இருக்கவேண்டுமே! என்று சொல்வீர்களானால்,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உன்னிடத்தில் இருக்கிற பரதேசியும் அந்நியனும் செல்வனாயிருக்க, அவனிடத்தில் இருக்கிற உன் சகோதரன் தரித்திரப்பட்டு, அந்தப் பரதேசிக்காவது, அந்நியனுக்காவது, பரதேசியின் குடும்பத்தாரில் எவனுக்காவது அவன் விலைப்பட்டுப்போனால்,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உன்னிடத்தில் இருக்கிற பரதேசியும் அந்நியனும் செல்வனாயிருக்க, அவனிடத்தில் இருக்கிற உன் சகோதரன் தரித்திரப்பட்டு, அந்தப் பரதேசிக்காவது, அந்நியனுக்காவது, பரதேசியின் குடும்பத்தாரில் எவனுக்காவது அவன் விலைப்பட்டுப்போனால்,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ஆறாம் வருஷத்தில் உங்களுக்கு ஆசீர்வாதத்தை அநுக்கிரகம்பண்ணுவேன்; அது உங்களுக்கு மூன்று வருஷத்தின் பலனைத்தரும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வன் விலைப்பட்டுப்போனபின் திரும்ப மீட்கப்படலாம்; அவன் சகோதரரில் ஒருவன் அவனை மீட்கலாம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ங்கள் எட்டாம் வருஷத்திலே விதைத்து, ஒன்பதாம் வருஷம்மட்டும் பழைய பலனிலே சாப்பிடுவீர்கள்; அதின் பலன் விளையும்வரைக்கும் பழைய பலனைச் சாப்பிடுவீர்கள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ங்கள் எட்டாம் வருஷத்திலே விதைத்து, ஒன்பதாம் வருஷம்மட்டும் பழைய பலனிலே சாப்பிடுவீர்கள்; அதின் பலன் விளையும்வரைக்கும் பழைய பலனைச் சாப்பிடுவீர்கள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வனுடைய பிதாவின் சகோதரனாவது, அந்தச் சகோதரனுடைய புத்திரனாவது, அவன் குடும்பத்திலுள்ள அவனைச் சேர்ந்த இனத்தாரில் எவனாவது அவனை மீட்கலாம்; தன்னால் கூடுமானால், தன்னைத்தானே மீட்டுக்கொள்ளலாம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வனுடைய பிதாவின் சகோதரனாவது, அந்தச் சகோதரனுடைய புத்திரனாவது, அவன் குடும்பத்திலுள்ள அவனைச் சேர்ந்த இனத்தாரில் எவனாவது அவனை மீட்கலாம்; தன்னால் கூடுமானால், தன்னைத்தானே மீட்டுக்கொள்ளலாம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ேசம் என்னுடையதாயிருக்கிறபடியால், நீங்கள் நிலங்களை அறுதியாய் விற்கவேண்டாம்; நீங்கள் பரதேசிகளும் என்னிடத்தில் புறக்குடிகளுமாயிருக்கிறீர்கள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அவன் தான் விலைப்பட்ட வருஷந்தொடங்கி, யூபிலி வருஷம்வரைக்கும் உண்டான காலத்தைத் தன்னை விலைக்குக்கொண்டவனுடன் கணக்குப்பார்க்கக்கடவன்; அவனுடைய விலைக்கிரயம் கூலிக்காரனுடைய காலக்கணக்குப்போல, வருஷத்தொகைக்கு ஒத்துப்பார்க்கவேண்டும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அவன் தான் விலைப்பட்ட வருஷந்தொடங்கி, யூபிலி வருஷம்வரைக்கும் உண்டான காலத்தைத் தன்னை விலைக்குக்கொண்டவனுடன் கணக்குப்பார்க்கக்கடவன்; அவனுடைய விலைக்கிரயம் கூலிக்காரனுடைய காலக்கணக்குப்போல, வருஷத்தொகைக்கு ஒத்துப்பார்க்கவேண்டும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ங்கள் காணியாட்சியான தேசமெங்கும் நிலங்களை மீட்டுக்கொள்ள இடங்கொடுக்கக்கடவீர்கள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இன்னும் அநேக வருஷங்கள் இருந்தால், அவன் தன் விலைக்கிரயத்திலே அவைகளுக்குத் தக்கதைத் தன்னை மீட்கும்பொருளாகத் திரும்பக் கொடுக்கக்கடவன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இன்னும் அநேக வருஷங்கள் இருந்தால், அவன் தன் விலைக்கிரயத்திலே அவைகளுக்குத் தக்கதைத் தன்னை மீட்கும்பொருளாகத் திரும்பக் கொடுக்கக்கடவன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யூபிலி வருஷம்மட்டும் மீதியாயிருக்கிற வருஷங்கள் கொஞ்சமேயானால், அவனோடே கணக்குப் பார்த்து, தன் வருஷங்களுக்குத் தக்கதை, தன்னை மீட்கும்பொருளாகத் திரும்பக் கொடுக்கவேண்டும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யூபிலி வருஷம்மட்டும் மீதியாயிருக்கிற வருஷங்கள் கொஞ்சமேயானால், அவனோடே கணக்குப் பார்த்து, தன் வருஷங்களுக்குத் தக்கதை, தன்னை மீட்கும்பொருளாகத் திரும்பக் கொடுக்கவேண்டும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இவன் வருஷத்திற்கு வருஷம் கூலிபொருந்திக்கொண்ட கூலிக்காரனைப்போல, அவனிடத்தில் இருக்கவேண்டும்; அவன் இவனை உனக்கு முன்பாகக் கொடூரமாய் ஆளக் கூடாது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இவன் வருஷத்திற்கு வருஷம் கூலிபொருந்திக்கொண்ட கூலிக்காரனைப்போல, அவனிடத்தில் இருக்கவேண்டும்; அவன் இவனை உனக்கு முன்பாகக் கொடூரமாய் ஆளக் கூடாது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இப்படி இவன் மீட்டுக்கொள்ளப்படாதிருந்தால், இவனும் இவனோடேகூட இவன் பிள்ளைகளும் யூபிலி வருஷத்தில் விடுதலையாவார்கள்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இஸ்ரவேல் புத்திரர் என் ஊழியக்காரர்; அவர்கள் நான் எகிப்துதேசத்திலிருந்து புறப்படப்பண்ணின என் ஊழியக்காரரே; நான் உங்கள் தேவனாகிய கர்த்தர்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இஸ்ரவேல் புத்திரர் என் ஊழியக்காரர்; அவர்கள் நான் எகிப்துதேசத்திலிருந்து புறப்படப்பண்ணின என் ஊழியக்காரரே; நான் உங்கள் தேவனாகிய கர்த்தர்.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ங்கள் சகோதரன் தரித்திரப்பட்டு, தன் காணியாட்சியிலே சிலதை விற்றால், அவன் இனத்தான் ஒருவன் வந்து, தன் சகோதரன் விற்றதை மீட்கக்கடவன்.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ங்கள் சகோதரன் தரித்திரப்பட்டு, தன் காணியாட்சியிலே சிலதை விற்றால், அவன் இனத்தான் ஒருவன் வந்து, தன் சகோதரன் விற்றதை மீட்கக்கடவன்.]]></a:t>
            </a: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ை மீட்க ஒருவனும் இல்லாமல், தானே அதை மீட்கத்தக்கவனானால்,]]></a:t>
            </a:r>
          </a:p>
        </p:txBody>
      </p:sp>
    </p:spTree>
  </p:cSld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ை மீட்க ஒருவனும் இல்லாமல், தானே அதை மீட்கத்தக்கவனானால்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29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0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फिर यहोवा ने सीनै पर्वत के पास मूसा से कह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इस्त्राएलियों से कह, कि जब तुम उस देश में प्रवेश करो जो मैं तुम्हें देता हूं, तब भूमि को यहोवा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िये विश्राम मिला कर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छ: वर्ष तो अपना अपना खेत बोया करना, और छहों वर्ष अपनी अपनी दाख की बारी छांट छांटकर देश की उप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इकट्ठी किया करन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परन्तु सातवें वर्ष भूमि को यहोवा के लिये परमविश्रामकाल मिला करे; उस में न तो अपना खेत बोना और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पनी दाख की बारी छांट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जो कुछ काटे हुए खेत में अपने आप से उगे उसे न काटना, और अपनी बिन छांटी हुई दाखलता की दाखों को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ोड़ना; क्योंकि वह भूमि के लिये परमविश्राम का वर्ष हो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और भूमि के विश्रामकाल ही की उपज से तुम को, और तुम्हारे दास-दासी को, और तुम्हारे साथ रहने वाल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जदूरों और परदेशियों को भी भोजन मिलेग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और तुम्हारे पशुओं का और देश में जितने जीवजन्तु हों उनका भी भोजन भूमि की सब उपज से होग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और सात विश्रामवर्ष, अर्थात सातगुना सात वर्ष गिन लेना, सातों विश्रामवर्षों का यह समय उनचास वर्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ो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तब सातवें महीने के दसवें दिन को, अर्थात प्रायश्चित्त के दिन, जयजयकार के महाशब्द का नरसिंगा अप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ारे देश में सब कहीं फुंकवा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और उस पचासवें वर्ष को पवित्र करके मानना, और देश के सारे निवासियों के लिये छुटकारे का प्रचा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ना; वह वर्ष तुम्हारे यहां जुबली कहलाए; उस में तुम अपनी अपनी निज भूमि और अपने अपने घराने में लौट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ाओ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तो वह उसके बिकने के समय से वर्षों की गिनती करके शेष वर्षों की उपज का दाम उसको जिसने उसे मोल लिय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ो फेर दे; तब वह अपनी निज भूमि का अधिकारी हो 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तुम्हारे यहां वह पचासवां वर्ष जुबली का वर्ष कहलाए; उस में तुम न बोना, और जो अपने आप ऊगे उसे भी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टना, और न बिन छांटी हुई दाखलता की दाखों को तोड़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परन्तु यदि उसके इतनी पूंजी न हो कि उसे फिर अपनी कर सके, तो उसकी बेची हुई भूमि जुबली के वर्ष त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ोल लेने वालों के हाथ में रहे; और जुबली के वर्ष में छूट जाए तब वह मनुष्य अपनी निज भूमि का फि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धिकारी हो जाए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क्योंकि वह जो जुबली का वर्ष होगा; वह तुम्हारे लिये पवित्र होगा; तुम उसकी उपज खेत ही में से ल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ेके खा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फिर यदि कोई मनुष्य शहरपनाह वाले नगर में बसने का घर बेचे, तो वह बेचने के बाद वर्ष भर के अन्दर उ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छुड़ा सकेगा, अर्थात पूरे वर्ष भर उस मनुष्य को छुड़ाने का अधिकार रह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इस जुबली के वर्ष में तुम अपनी अपनी निज भूमि को लौटने पाओ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परन्तु यदि वह वर्ष भर में न छुड़ाए, तो वह घर जो शहरपनाह वाले नगर में हो मोल लेने वाले का बन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हे, और पीढ़ी-पीढ़ी में उसी मे वंश का बना रहे; और जुबली के वर्ष में भी न छूट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और यदि तुम अपने भाईबन्धु के हाथ कुछ बेचो वा अपने भाईबन्धु से कुछ मोल लो, तो तुम एक दूसरे प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न्धेर न कर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परन्तु बिना शहरपनाह के गांवों के घर तो देश के खेतों के समान गिने जाएं; उनका छुड़ाना भी हो सकेग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वे जुबली के वर्ष में छूट जाए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जुबली के पीछे जितने वर्ष बीते हों उनकी गिनती के अनुसार दाम ठहराके एक दूसरे से मोल लेना, और शे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र्षों की उपज के अनुसार वह तेरे हाथ बेच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और लेवियों के निज भाग के नगरों के जो घर हों उन को लेवीय जब चाहें तब छुड़ाए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जितने वर्ष और रहें उतना ही दाम बढ़ाना, और जितने वर्ष कम रहें उतना ही दाम घटाना, क्योंकि वर्ष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पज जितनी हों उतनी ही वह तेरे हाथ बेच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और यदि कोई लेवीय अपना भाग न छुड़ाए, तो वह बेचा हुआ घर जो उसके भाग के नगर में हो जुबली के वर्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छूट जाए; क्योंकि इस्त्राएलियों के बीच लेवियों का भाग उनके नगरों में वे घर ही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और तुम अपने अपने भाईबन्धु पर अन्धेर न करना; अपने परमेश्वर का भय मानना; मैं तुम्हारा परमेश्व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वा ह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और उनके नगरों की चारों ओर की चराई की भूमि बेची न जाए; क्योंकि वह उनका सदा का भाग होग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इसलिये तुम मेरी विधियों को मानना, और मेरे नियमों पर समझ बूझकर चलना; क्योंकि ऐसा करने से तुम उ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श में निडर बसे रहो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फिर यदि तेरा कोई भाईबन्धु कंगाल हो जाए, और उसकी दशा तेरे साम्हने तरस योग्य हो जाए, तो तू उस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ंभालना; वह परदेशी वा यात्री की नाईं तेरे संग रह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उससे ब्याज वा बढ़ती न लेना; अपने परमेश्वर का भय मानना; जिस से तेरा भाईबन्धु तेरे संग जीव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वाह कर सक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और भूमि अपनी उपज उपजाया करेगी, और तुम पेट भर खाया करोगे, और उस देश में निडर बसे रहो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उसको ब्याज पर रूपया न देना, और न उसको भोजनवस्तु लाभ के लालच से दे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मैं तुम्हारा परमेश्वर यहोवा हूं; मैं तुम्हें कनान देश देने के लिये और तुम्हारा परमेश्वर ठहरने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नसा से तुम को मिस्र देश से निकाल लाया हू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फिर यदि तेरा कोई भाईबन्धु तेरे साम्हने कंगाल हो कर अपने आप को तेरे हाथ बेच डाले, तो उससे दास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मान सेवा न करवा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वह तेरे संग मजदूर वा यात्री की नाईं रहे, और जुबली के वर्ष तक तेरे संग रहकर सेवा करता रह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तब वह बाल-बच्चों समेत तेरे पास से निकल जाए, और अपने कुटुम्ब में और अपने पितरों की निज भूमि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ौट 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क्योंकि वे मेरे ही दास हैं, जिन को मैं मिस्र देश से निकाल लाया हूं; इसलिये वे दास की रीति से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ेचे जाए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उस पर कठोरता से अधिकार न करना; अपने परमेश्वर का भय मानते रह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तेरे जो दास-दासियां होंवे तुम्हारी चारों ओर की जातियों में से हों, और दास और दासियां उन्हीं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 मोल ले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और जो यात्री लोग तुम्हारे बीच में परदेशी हो कर रहेंगे, उन में से और उनके घरानों में से भी ज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ुमहारे आस पास हों, और जो तुम्हारे देश में उत्पन्न हुए हों, उन में से तुम दास और दासी मोल लो; और व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ुम्हारा भाग ठहर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और तुम अपने पुत्रों को भी जो तुम्हारे बाद होंगे उनके अधिकारी कर सकोगे, और वे उनका भाग ठहरें; उ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से तुम सदा अपने लिये दास लिया करना, परन्तु तुम्हारे भाईबन्धु जो इस्त्राएली हों उन पर अपना अधिका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ठोरता से न जतान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और यदि तुम कहो, कि सातवें वर्ष में हम क्या खाएंगे, न तो हम बोएंगे न अपने खेत की उपज इकट्ठ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ेंग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फिर यदि तेरे साम्हने कोई परदेशी वा यात्री धनी हो जाए, और उसके साम्हने तेरा भाई कंगाल हो कर अप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आप को तेरे साम्हने उस परदेशी वा यात्री वा उसके वंश के हाथ बेच डाल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तो जानो कि मैं तुम को छठवें वर्ष में ऐसी आशीष दूंगा, कि भूमि की उपज तीन वर्ष तक काम आए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तो उसके बिक जाने के बाद वह फिर छुड़ाया जा सकता है; उसके भाइयों में से कोई उसको छुड़ा सकता ह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तुम आठवें वर्ष में बोओगे, और पुरानी उपज में से खाते रहोगे, और नवें वर्ष की उपज में से खात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हो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वा उसका चाचा, वा चचेरा भाई, तथा उसके कुल का कोई भी निकट कुटुम्बी उसको छुड़ा सकता है; वा यदि व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धनी हो जाए, तो वह आप ही अपने को छुड़ा सक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भूमि सदा के लिये तो बेची न जाए, क्योंकि भूमि मेरी है; और उस में तुम परदेशी और बाहरी हो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वह अपने मोल लेने वाले के साथ अपने बिकने के वर्ष से जुबली के वर्ष तक हिसाब करे, और उसके बिकने 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ाम वर्षों की गिनती के अनुसार हो, अर्थात वह दाम मजदूर के दिवसों के समान उसके साथ हो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लेकिन तुम अपने भाग के सारे देश में भूमि को छुड़ा लेने देन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यदि जुबली के बहुत वर्ष रह जाएं, तो जितने रूपयों से वह मोल लिया गया हो उन में से वह अपने छुड़ा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 दाम उतने वर्षों के अनुसार फेर द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और यदि जुबली के वर्ष के थोड़े वर्ष रह गए हों, तौभी वह अपने स्वामी के साथ हिसाब करके अपने छुड़ा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 दाम उतने ही वर्षों के अनुसार फेर द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वह अपने स्वामी के संग उस मजदूर के सामान रहे जिसकी वाषिर्क मजदूरी ठहराई जाती हो; और उसका स्वाम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 पर तेरे साम्हने कठोरता से अधिकार न जताने प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और यदि वह इन रीतियों से छुड़ाया न जाए, तो वह जुबली के वर्ष में अपने बाल-बच्चों समेत छूट 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क्योंकि इस्त्राएली मेरे ही दास हैं; वे मिस्र देश से मेरे ही निकाले हुए दास हैं; मैं तुम्हार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मेश्वर यहोवा हू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यदि तेरा कोई भाईबन्धु कंगाल हो कर अपनी निज भूमि में से कुछ बेच डाले, तो उसके कुटुम्बियों में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ो सब से निकट हो वह आकर अपने भाईबन्धु के बेचे हुए भाग को छुड़ा ल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और यदि किसी मनुष्य के लिये कोई छुड़ाने वाला न हो, और उसके पास इतना धन हो कि आप ही अपने भाग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छुड़ा ले सक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2026-10-20T06:11:45Z</dcterms:created>
  <dcterms:modified xsi:type="dcterms:W3CDTF">2026-10-20T06:11:45Z</dcterms:modified>
  <dc:title>लैव्यव्यवस्था : 25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