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ை தே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ண்களெல்லாம் திறக்கப்பட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ை காண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ாத்தானின் சூழ்ச்சி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த்தால் ஜெயிக்க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அற்புதங்கள் அதிசய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நடக்க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போட்டிகளும் பொறாமைக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பைகளில் மறைய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ா இயேசுவுக்கு சொந்தமாக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ஆண்டவர் என்று சொல்ல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ந்தமாகனும் .. இயேசுவுக்கு .. சொந்தமாக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ிறையில் உள்ளோர் விடுதல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வாழ்வுப் பெற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மெல்லாம் மறைய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ங்கள் மாற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ஜனங்களெல்லாம் தே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2026-06-10T10:02:12Z</dcterms:created>
  <dcterms:modified xsi:type="dcterms:W3CDTF">2026-06-10T10:02:12Z</dcterms:modified>
  <dc:title>துதிப் பாடல்கள் : 389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