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ை தேட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ண்களெல்லாம் திறக்கப்ப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காண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ாத்தானின் சூழ்ச்சி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த்தால் ஜெயிக்க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அற்புதங்கள் அதிசய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் நடக்க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போட்டிகளும் பொறாமை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களில் மறைய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ா இயேசுவுக்கு சொந்தமாக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ஆண்டவர் என்று சொல்ல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மாகனும் .. இயேசுவுக்கு .. சொந்தமாக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ிறையில் உள்ளோர் விடுதல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வாழ்வுப் பெற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மெல்லாம் மறைய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ங்கள் மாற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ஜனங்களெல்லாம் தேட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2026-09-08T15:37:52Z</dcterms:created>
  <dcterms:modified xsi:type="dcterms:W3CDTF">2026-09-08T15:37:52Z</dcterms:modified>
  <dc:title>துதிப் பாடல்கள் : 389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