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ுடைய மகா பலத்த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்டப்பட்ட உம்முடைய புயத்த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ையும் பூமி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க்கினீர் உண்ட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மிசமான யாவ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ாகிய கர்த்த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செய்யக்கூட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ஒன்றுமில்ல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லாசரை உயிரோடு எழுப்ப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ை திராட்ச ரசமாக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த்தைப் படைத்து ஆள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ுடைய வியாதி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க்க உம்மாலாகும் (வல்லவர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யிருள்ளவரைக்கும் உம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ிநந்திட எங்களை அர்ப்பணி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ினால் கனிகள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 எம்மை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அற்புதங்கள் செய்பவர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வனையும் நடக்க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டனையும் பார்க்கச் செய்தீர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போ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புகடிந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வாடிநத்த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வணங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2026-07-25T11:43:51Z</dcterms:created>
  <dcterms:modified xsi:type="dcterms:W3CDTF">2026-07-25T11:43:51Z</dcterms:modified>
  <dc:title>துதிப் பாடல்கள்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