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முடைய மகா பலத்த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்டப்பட்ட உம்முடைய புயத்தி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த்தையும் பூமிய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டாக்கினீர் உண்டாக்க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மிசமான யாவ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ாகிய கர்த்தர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ாலே செய்யக்கூடா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ங்கள் ஒன்றுமில்லை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லாசரை உயிரோடு எழுப்ப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ண்ணீரை திராட்ச ரசமாக்கி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ிலத்தைப் படைத்து ஆள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ுடைய வியாதிய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ாக்க உம்மாலாகும் (வல்லவரே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யிருள்ளவரைக்கும் உம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டிநந்திட எங்களை அர்ப்பணிக்கிற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ங்களினால் கனிகள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ப்பி எம்மை பயன்படு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அற்புதங்கள் செய்பவரே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டவனையும் நடக்கச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டனையும் பார்க்கச் செய்தீர்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போற்ற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புகடிந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வாடிநத்த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யே வணங்க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2026-09-08T15:38:05Z</dcterms:created>
  <dcterms:modified xsi:type="dcterms:W3CDTF">2026-09-08T15:38:05Z</dcterms:modified>
  <dc:title>துதிப் பாடல்கள் : 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