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presProps" Target="presProps.xml"/>
  <Relationship Id="rId29" Type="http://schemas.openxmlformats.org/officeDocument/2006/relationships/viewProps" Target="viewProps.xml"/>
  <Relationship Id="rId3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1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உம்முடைய மகா பலத்தின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ட்டப்பட்ட உம்முடைய புயத்தினால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னத்தையும் பூமிய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ண்டாக்கினீர் உண்டாக்கின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ாமிசமான யாவரு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னாகிய கர்த்தர் ந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ாலே செய்யக்கூடா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சயங்கள் ஒன்றுமில்லை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லாசரை உயிரோடு எழுப்பின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ண்ணீரை திராட்ச ரசமாக்கினீ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கிலத்தைப் படைத்து ஆள்ப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ங்களுடைய வியாதியைய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ுகமாக்க உம்மாலாகும் (வல்லவரே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உயிருள்ளவரைக்கும் உமக்கா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ாடிநந்திட எங்களை அர்ப்பணிக்கிற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ரங்களினால் கனிகளினால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ிரப்பி எம்மை பயன்படுத்த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திசயம் அற்புதங்கள் செய்பவரே-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டவனையும் நடக்கச் செய்தீர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ுருடனையும் பார்க்கச் செய்தீர்-2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யே போற்ற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யே புகடிந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யே வாடிநத்த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யே வணங்குவோ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1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2026-06-10T10:04:51Z</dcterms:created>
  <dcterms:modified xsi:type="dcterms:W3CDTF">2026-06-10T10:04:51Z</dcterms:modified>
  <dc:title>துதிப் பாடல்கள் : 12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