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சந்தோஷம் நிறைவாயிருக்கும்படி இவைகளை உங்களுக்கு எழுத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ோடே ஐக்கியப்பட்டவர்கள் என்று சொல்லியும், இருளிலே நடக்கிறவர்களாயிருந்தால், சத்தியத்தின்படி நடவாமல் பொய்சொல்லுகிறவர்களாயிரு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ோடே ஐக்கியப்பட்டவர்கள் என்று சொல்லியும், இருளிலே நடக்கிறவர்களாயிருந்தால், சத்தியத்தின்படி நடவாமல் பொய்சொல்லுகிறவர்களாயிர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ப் பாவமில்லையென்போமானால் நம்மை நாமே வஞ்சிக்கிறவர்களாயிருப்போம், சத்தியம் நமக்குள் இர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ৃথিবীর শুরু থেকেই যা বর্তমান তেমন একটি বিষয় এখন তোমাদের কাছে বলছি:আমরা তা শুনেছি,তা স্বচ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ছি,তা মনোয়োগ সহকারে নিরীক্ষণ করেছি;আর নিজেদের হাত দিয়ে তা স্পর্শ করেছি৷আমরা সেই বাক্যের বিষ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 যা জীবনদায়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জীবন আমাদের কাছে প্রকাশিত হয়েছিল, আমরা তা দেখেছি; আর তার বিষয়ে সাক্ষ্য দিতে পারি৷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সেই জীবনের কথা বলছি; এ হল অনন্ত জীবন যা পিতা ঈশ্বরের কাছে ছিল৷ ঈশ্বর আমাদের কাছ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তুলে ধ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রা যা দেখেছি ও শুনেছি সে বিষয়েই এখন তোমাদের কাছে বলছি; কারণ আমাদের ইচ্ছা তোমরাও আমাদের সহভাগ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ও৷ আমাদের এই সহভাগীতা ঈশ্বর পিতা ও তাঁর পুত্র যীশু খ্রীষ্টের সঙ্গ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দের আনন্দ য়েন পরিপূর্ণ হয়ে ওঠে সেই জন্য আমরা তোমাদের এসব লিখ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েই বার্তা যা আমরা খ্রীষ্টের কাছ থেকে শুনেছি এবং তোমাদের কাছে ঘোষণা করছি- ঈশ্বর জ্যোত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ধ্যে কোন অন্ধকার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আমরা যদি বলি য়ে ঈশ্বরের সঙ্গে আমাদের সহভাগীতা আছে, কিন্তু যদি অন্ধকারে জীবনযাপন করতে থাক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মিথ্যা বলছি ও সত্যের অনুসারী হচ্ছ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জ্যোতিতে আছেন, আমরা যদি সেই রকম জ্যোতিতে বাস করি, তবে বলা যায় আমাদের পরস্পর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হভাগীতা আছে৷ ঈশ্বরের পুত্র যীশুর রক্ত আমাদের সমস্ত পাপ থেকে শুচিশুদ্ধ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রা যদি বলি য়ে আমাদের কোন পাপ নেই, তাহলে আমরা নিজেদেরই ঠকাই এবং তাঁর সত্য আমাদের মধ্য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যদি নিজেদের পাপ স্বীকার করি, বিশ্বস্ত ও ধার্মিক ঈশ্বর আমাদের সমস্ত পাপ ক্ষমা করবেন ও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ার্মিকতা থেকে আমাদের শুদ্ধ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র যদি বলি, আমরা পাপ করিনি, তবে আমরা ঈশ্বরকে মিথ্যাবাদী প্রতিপন্ন করি এবং তাঁর বার্ত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তরে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2026-10-21T06:08:39Z</dcterms:created>
  <dcterms:modified xsi:type="dcterms:W3CDTF">2026-10-21T06:08:39Z</dcterms:modified>
  <dc:title>১ যোহন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