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 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 கண்ணோ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 பட்சிக்கிறார்களே; அவர்கள் கர்த்தரைத் தொழுதுகொள்ளு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 அலட்சியம்பண்ண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 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8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ૂર્ખ, દુષ્ટ માણસ માને છે: “દેવ છે જ નહિ.” તે માણસ ષ્ટ અને અનૈતિક છે. તેવા માણસો દુષ્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સ્કારપાત્ર કૃત્યો કરે છે. તેઓમાં કોઇ સત્કર્મ કર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 સ્વર્ગમાંથી બધાંને જુએ છે એ જાણવા માટે, કે કોઇ ડાહ્યાં લોકો છે કે જેમને દેવની મદદની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ણ ના! ત્યાં કોઇ નથી. બધાએ સાચો રસ્તો છોડી દીધો છે અને યહોવાથી દૂર થ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રોટલીની જેમ મારા લોકોને ખાય છે, અને તે દુષ્કમોર્ કરનારાઓ દેવને નથી જાણતા. તેઓ નથી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ર્થના કરતા કે નથી તેની ઉપાસના કર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ુઓ! તેઓ ભયભીત થઇ ગયા છે, કારણ યહોવા, ન્યાયીઓની સાથ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ુષ્ટ લોકો ગરીબ લોકોની શિખામણની મજાક ઉડાવે છે. પણ ગરીબોને તો યહોવાનું રક્ષણ અને આશ્ર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ભલે ઇસ્રાએલનું તારણ સિયોન પર્વત પર આવે. જ્યારે યહોવા ઇસ્રાએલીઓને તેમની સ્વતંત્રતા પાછી લાવી આપ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યાકૂબ પ્રસન્ન થશે અને ઇસ્રાએલ સુખ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2026-10-20T08:39:55Z</dcterms:created>
  <dcterms:modified xsi:type="dcterms:W3CDTF">2026-10-20T08:39:55Z</dcterms:modified>
  <dc:title>ગીતશાસ્ત્ર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