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presProps" Target="presProps.xml"/>
  <Relationship Id="rId67" Type="http://schemas.openxmlformats.org/officeDocument/2006/relationships/viewProps" Target="viewProps.xml"/>
  <Relationship Id="rId6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ஸ்பானியா தேசத்திற்குப் பிரயாணம்பண்ணுகையில் உங்களிடத்தில் வந்து, உங்களைக் கண்டுகொள்ளவும், உங்களிடத்தில் சற்றுத் திருப்தியடைந்தபின்பு, அவ்விடத்திற்கு உங்களால் வழிவிட்டனுப்பப்படவும், எனக்குச் சமயங் கிடைக்குமென்று நம்பியிருக்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ஸ்பானியா தேசத்திற்குப் பிரயாணம்பண்ணுகையில் உங்களிடத்தில் வந்து, உங்களைக் கண்டுகொள்ளவும், உங்களிடத்தில் சற்றுத் திருப்தியடைந்தபின்பு, அவ்விடத்திற்கு உங்களால் வழிவிட்டனுப்பப்படவும், எனக்குச் சமயங் கிடைக்குமென்று நம்பியிருக்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ொழுதோ பரிசுத்தவான்களுக்கு உதவிசெய்யுங்காரியமாக நான் எருசலேமுக்குப் பிரயாணம்பண்ண எத்தனமாயிருக்கி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க்கெதோனியாவிலும் அகாயாவிலுமுள்ளவர்கள் எருசலேமிலுள்ள பரிசுத்தவான்களுக்குள்ளே இருக்கிற தரித்திரருக்காகச் சில பொருள்சகாயம் செய்ய விருப்பங்கொண்டிருக்கிறார்கள்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க்கெதோனியாவிலும் அகாயாவிலுமுள்ளவர்கள் எருசலேமிலுள்ள பரிசுத்தவான்களுக்குள்ளே இருக்கிற தரித்திரருக்காகச் சில பொருள்சகாயம் செய்ய விருப்பங்கொண்டிருக்கிறார்கள்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டிச்செய்வது நல்லதென்று எண்ணினார்கள்; இப்படிச் செய்கிறதற்கு அவர்கள் கடனாளிகளாயுமிருக்கிறார்கள். எப்படியென்றால், புறஜாதியார் அவர்களுடைய ஞானநன்மைகளில் பங்குபெற்றிருக்க, சரீரநன்மைகளால் அவர்களுக்கு உதவிசெய்ய இவர்கள் கடனாளிகளாயிருக்கிறார்கள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டிச்செய்வது நல்லதென்று எண்ணினார்கள்; இப்படிச் செய்கிறதற்கு அவர்கள் கடனாளிகளாயுமிருக்கிறார்கள். எப்படியென்றால், புறஜாதியார் அவர்களுடைய ஞானநன்மைகளில் பங்குபெற்றிருக்க, சரீரநன்மைகளால் அவர்களுக்கு உதவிசெய்ய இவர்கள் கடனாளிகளாயிருக்கிறார்கள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ந்தக் காரியத்தை நான் நிறைவேற்றி, இந்தப் பலனை அவர்கள் கையிலே பத்திரமாய் ஒப்புவித்தபின்பு, உங்கள் ஊர் வழியாய் ஸ்பானியாவுக்குப் போ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ந்தக் காரியத்தை நான் நிறைவேற்றி, இந்தப் பலனை அவர்கள் கையிலே பத்திரமாய் ஒப்புவித்தபின்பு, உங்கள் ஊர் வழியாய் ஸ்பானியாவுக்குப் போ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ன் உங்களிடத்தில் வரும்போது கிறிஸ்துவினுடைய சுவிசேஷத்தின் சம்பூரணமான ஆசீர்வாதத்தோடே வருவேனென்று அறிந்திருக்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ேலும் சகோதரரே, தேவசித்தத்தினாலே நான் சந்தோஷத்துடனே உங்களிடத்தில் வந்து உங்களோடு இளைப்பாறும்படியாக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ேலும் சகோதரரே, தேவசித்தத்தினாலே நான் சந்தோஷத்துடனே உங்களிடத்தில் வந்து உங்களோடு இளைப்பாறும்படியாக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ூதேயாவிலிருக்கிற அவிசுவாசிகளுக்கு நான் தப்புவிக்கப்படும்படிக்கும், நான் எருசலேமிலுள்ள பரிசுத்தவான்களுக்குச் செய்யப்போகிற தர்மசகாயம் அவர்களால் அங்கிகரிக்கப்படும்படிக்க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ூதேயாவிலிருக்கிற அவிசுவாசிகளுக்கு நான் தப்புவிக்கப்படும்படிக்கும், நான் எருசலேமிலுள்ள பரிசுத்தவான்களுக்குச் செய்யப்போகிற தர்மசகாயம் அவர்களால் அங்கிகரிக்கப்படும்படிக்க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ூதேயாவிலிருக்கிற அவிசுவாசிகளுக்கு நான் தப்புவிக்கப்படும்படிக்கும், நான் எருசலேமிலுள்ள பரிசுத்தவான்களுக்குச் செய்யப்போகிற தர்மசகாயம் அவர்களால் அங்கிகரிக்கப்படும்படிக்க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ங்கள் தேவனை நோக்கிச் செய்யும் ஜெபங்களில், நான் போராடுவதுபோல நீங்களும் என்னோடுகூடப் போராடவேண்டுமென்று நம்முடைய கர்த்தராகிய இயேசுகிறிஸ்துவினிமித்தமும், ஆவியானவருடைய அன்பினிமித்தமும், உங்களை வேண்டிக்கொள்ளு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ங்கள் தேவனை நோக்கிச் செய்யும் ஜெபங்களில், நான் போராடுவதுபோல நீங்களும் என்னோடுகூடப் போராடவேண்டுமென்று நம்முடைய கர்த்தராகிய இயேசுகிறிஸ்துவினிமித்தமும், ஆவியானவருடைய அன்பினிமித்தமும், உங்களை வேண்டிக்கொள்ளு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சமாதானத்தின் தேவன் உங்கள் அனைவரோடுங்கூட இருப்பாராக. ஆமெ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பலமுள்ளவர்களாகிய நாம் நமக்கே பிரியமாய் நடவாமல், பலவீனருடைய பலவீனங்களைத் தாங்கவேண்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ம்மில் ஒவ்வொருவனும் பிறனுடைய பக்திவிருத்திக்கேதுவான நன்மையுண்டாகும்படி அவனுக்குப் பிரியமாய் நடக்கக்கடவ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றிஸ்துவும் தமக்கே பிரியமாய் நடவாமல்: உம்மை நிந்திக்கிறவர்களுடைய நிந்தைகள் என்மேல் விழுந்தது என்று எழுதியிருக்கிறபடியே நடந்த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றிஸ்துவும் தமக்கே பிரியமாய் நடவாமல்: உம்மை நிந்திக்கிறவர்களுடைய நிந்தைகள் என்மேல் விழுந்தது என்று எழுதியிருக்கிறபடியே நடந்த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வசனத்தினால் உண்டாகும் பொறுமையினாலும் ஆறுதலினாலும் நாம் நம்பிக்கையுள்ளவர்களாகும்படிக்கு, முன்பு எழுதியிருக்கிறவைகளெல்லாம் நமக்குப் போதனையாக எழுதியிரு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வசனத்தினால் உண்டாகும் பொறுமையினாலும் ஆறுதலினாலும் நாம் நம்பிக்கையுள்ளவர்களாகும்படிக்கு, முன்பு எழுதியிருக்கிறவைகளெல்லாம் நமக்குப் போதனையாக எழுதியிருக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ஒருமனப்பட்டு நம்முடைய கர்த்தராகிய இயேசுகிறிஸ்துவின் பிதாவாகிய தேவனை ஒரே வாயினால் மகிமைப்படுத்தும்படிக்க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ஒருமனப்பட்டு நம்முடைய கர்த்தராகிய இயேசுகிறிஸ்துவின் பிதாவாகிய தேவனை ஒரே வாயினால் மகிமைப்படுத்தும்படிக்க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ொறுமையையும் ஆறுதலையும் அளிக்கும் தேவன், கிறிஸ்து இயேசுவினுடைய மாதிரியின்படியே, நீங்கள் ஏகசிந்தையுள்ளவர்களாயிருக்கும்படி உங்களுக்கு அநுக்கிரகஞ்செய்வார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ொறுமையையும் ஆறுதலையும் அளிக்கும் தேவன், கிறிஸ்து இயேசுவினுடைய மாதிரியின்படியே, நீங்கள் ஏகசிந்தையுள்ளவர்களாயிருக்கும்படி உங்களுக்கு அநுக்கிரகஞ்செய்வார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 தேவனுக்கு மகிமையுண்டாக, கிறிஸ்து நம்மை ஏற்றுக்கொண்டதுபோல, நீங்களும் ஒருவரையொருவர் ஏற்றுக்கொள்ள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 தேவனுக்கு மகிமையுண்டாக, கிறிஸ்து நம்மை ஏற்றுக்கொண்டதுபோல, நீங்களும் ஒருவரையொருவர் ஏற்றுக்கொள்ள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பிதாக்களுக்குப் பண்ணப்பட்ட வாக்குத்தத்தங்களை உறுதியாக்கும்படிக்கு, தேவனுடைய சத்தியத்தினிமித்தம் இயேசுகிறிஸ்து விருத்தசேதனமுள்ளவர்களுக்கு ஊழியக்காரரானாரென்றும்;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ுறஜாதியாரும் இரக்கம்பெற்றதினிமித்தம் தேவனை மகிமைப்படுத்துகிறார்களென்றும் சொல்லுகிறேன். அந்தப்படி: இதினிமித்தம் நான் புறஜாதிகளுக்குள்ளே உம்மை அறிக்கைபண்ணி, உம்முடைய நாமத்தைச் சொல்லி, சங்கீதம் பாடுவேன் என்று எழுதியிருக்கிற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ுறஜாதியாரும் இரக்கம்பெற்றதினிமித்தம் தேவனை மகிமைப்படுத்துகிறார்களென்றும் சொல்லுகிறேன். அந்தப்படி: இதினிமித்தம் நான் புறஜாதிகளுக்குள்ளே உம்மை அறிக்கைபண்ணி, உம்முடைய நாமத்தைச் சொல்லி, சங்கீதம் பாடுவேன் என்று எழுதியிருக்கி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ேலும், புறஜாதிகளே, அவருடைய ஜனங்களோடேகூடக் களிகூருங்கள் என்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, புறஜாதிகளே, எல்லாரும் கர்த்தரைத் துதியுங்கள்; ஜனங்களே, எல்லாரும் அவரைப் புகழுங்கள் என்றும்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, புறஜாதிகளே, எல்லாரும் கர்த்தரைத் துதியுங்கள்; ஜனங்களே, எல்லாரும் அவரைப் புகழுங்கள் என்றும் சொல்லு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, புறஜாதிகளே, எல்லாரும் கர்த்தரைத் துதியுங்கள்; ஜனங்களே, எல்லாரும் அவரைப் புகழுங்கள் என்றும் சொல்ல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லும், ஈசாயின் வேரும் புறஜாதியாரை ஆளும்படிக்கு எழும்புகிறவருமாகிய ஒருவர் தோன்றுவார்; அவரிடத்தில் புறஜாதியார் நம்பிக்கை வைப்பார்கள் என்று ஏசாயா சொல்லுகி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லும், ஈசாயின் வேரும் புறஜாதியாரை ஆளும்படிக்கு எழும்புகிறவருமாகிய ஒருவர் தோன்றுவார்; அவரிடத்தில் புறஜாதியார் நம்பிக்கை வைப்பார்கள் என்று ஏசாயா சொல்லுகி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ரிசுத்த ஆவியின் பலத்தினாலே உங்களுக்கு நம்பிக்கை பெருகும்படிக்கு, நம்பிக்கையின் தேவன் விசுவாசத்தினால் உண்டாகும் எல்லாவித சந்தோஷத்தினாலும் சமாதானத்தினாலும் உங்களை நிரப்புவாராக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ரிசுத்த ஆவியின் பலத்தினாலே உங்களுக்கு நம்பிக்கை பெருகும்படிக்கு, நம்பிக்கையின் தேவன் விசுவாசத்தினால் உண்டாகும் எல்லாவித சந்தோஷத்தினாலும் சமாதானத்தினாலும் உங்களை நிரப்புவாராக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ரிசுத்த ஆவியின் பலத்தினாலே உங்களுக்கு நம்பிக்கை பெருகும்படிக்கு, நம்பிக்கையின் தேவன் விசுவாசத்தினால் உண்டாகும் எல்லாவித சந்தோஷத்தினாலும் சமாதானத்தினாலும் உங்களை நிரப்புவாராக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சகோதரரே, நீங்கள் நற்குணத்தினால் நிறைந்தவர்களும், சகல அறிவினாலும் நிரப்பப்பட்டவர்களும், ஒருவருக்கொருவர் புத்திசொல்ல வல்லவர்களுமாயிருக்கிறீர்களென்று நானும் உங்களைக் குறித்து நிச்சயித்திருக்கிறேன்;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சகோதரரே, நீங்கள் நற்குணத்தினால் நிறைந்தவர்களும், சகல அறிவினாலும் நிரப்பப்பட்டவர்களும், ஒருவருக்கொருவர் புத்திசொல்ல வல்லவர்களுமாயிருக்கிறீர்களென்று நானும் உங்களைக் குறித்து நிச்சயித்திருக்கிறேன்;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ிருந்தும், சகோதரரே, புறஜாதியாராகிய பலி பரிசுத்த ஆவியினாலே பரிசுத்தமாக்கப்பட்டு, தேவனுக்குப் பிரியமான பலியாகும்படிக்கு, நான் தேவனுடைய சுவிசேஷ ஊழியத்தை நடத்தும் ஆசாரியனாயிருந்து புறஜாதிகளுக்கு இயேசுகிறிஸ்துவினுடைய ஊழியக்காரனாகும்பொருட்டு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ிருந்தும், சகோதரரே, புறஜாதியாராகிய பலி பரிசுத்த ஆவியினாலே பரிசுத்தமாக்கப்பட்டு, தேவனுக்குப் பிரியமான பலியாகும்படிக்கு, நான் தேவனுடைய சுவிசேஷ ஊழியத்தை நடத்தும் ஆசாரியனாயிருந்து புறஜாதிகளுக்கு இயேசுகிறிஸ்துவினுடைய ஊழியக்காரனாகும்பொருட்டு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ிருந்தும், சகோதரரே, புறஜாதியாராகிய பலி பரிசுத்த ஆவியினாலே பரிசுத்தமாக்கப்பட்டு, தேவனுக்குப் பிரியமான பலியாகும்படிக்கு, நான் தேவனுடைய சுவிசேஷ ஊழியத்தை நடத்தும் ஆசாரியனாயிருந்து புறஜாதிகளுக்கு இயேசுகிறிஸ்துவினுடைய ஊழியக்காரனாகும்பொருட்டு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் எனக்கு அளித்த கிருபையினாலே உங்களுக்கு ஞாபகப்படுத்தும்படிக்கு இவைகளை நான் அதிக தைரிமாய் எழுதின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் எனக்கு அளித்த கிருபையினாலே உங்களுக்கு ஞாபகப்படுத்தும்படிக்கு இவைகளை நான் அதிக தைரிமாய் எழுதின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நான் தேவனுக்குரியவைகளைக் குறித்து இயேசுகிறிஸ்துவைக்கொண்டு மேன்மைபாராட்ட எனக்கு இடமுண்ட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ுறஜாதியாரை வார்த்தையினாலும் செய்கையினாலும் கீழ்ப்படியப்பண்ணும்படிக்கு, அற்புத அடையாளங்களின் பலத்தினாலும், தேவ ஆவியின் பலத்தினாலும், கிறிஸ்துவானவர் என்னைக்கொண்டு நடப்பித்தவைகளைச் சொல்வதல்லாமல் வேறொன்றையும் சொல்ல நான் துணிவதில்லை;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ுறஜாதியாரை வார்த்தையினாலும் செய்கையினாலும் கீழ்ப்படியப்பண்ணும்படிக்கு, அற்புத அடையாளங்களின் பலத்தினாலும், தேவ ஆவியின் பலத்தினாலும், கிறிஸ்துவானவர் என்னைக்கொண்டு நடப்பித்தவைகளைச் சொல்வதல்லாமல் வேறொன்றையும் சொல்ல நான் துணிவதில்லை;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ுறஜாதியாரை வார்த்தையினாலும் செய்கையினாலும் கீழ்ப்படியப்பண்ணும்படிக்கு, அற்புத அடையாளங்களின் பலத்தினாலும், தேவ ஆவியின் பலத்தினாலும், கிறிஸ்துவானவர் என்னைக்கொண்டு நடப்பித்தவைகளைச் சொல்வதல்லாமல் வேறொன்றையும் சொல்ல நான் துணிவதில்லை;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டி எருசலேம் துவக்கிச் சுற்றிலும், இல்லிரிக்கம் தேசம்வரைக்கும், கிறிஸ்துவின் சுவிசேஷத்தைப் பூரணமாய்ப் பிரசங்கித்திருக்கிற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டி எருசலேம் துவக்கிச் சுற்றிலும், இல்லிரிக்கம் தேசம்வரைக்கும், கிறிஸ்துவின் சுவிசேஷத்தைப் பூரணமாய்ப் பிரசங்கித்திருக்கிறே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ேலும் அவருடைய செய்தியை அறியாதிருந்தவர்கள், காண்பார்களென்றும், கேள்விப்படாதிருந்தவர்கள் உணர்ந்துகொள்வார்களென்றும் எழுதியிருக்கிறபடியே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ேலும் அவருடைய செய்தியை அறியாதிருந்தவர்கள், காண்பார்களென்றும், கேள்விப்படாதிருந்தவர்கள் உணர்ந்துகொள்வார்களென்றும் எழுதியிருக்கிறபடியே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மற்றொருவனுடைய அஸ்திபாரத்தின்மேல் கட்டாதபடிக்கு கிறிஸ்துவினுடைய நாமம் சொல்லப்பட்டிராத இடங்களில் சுவிசேஷத்தை அறிவிக்கும்படி நாடுகிறே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மற்றொருவனுடைய அஸ்திபாரத்தின்மேல் கட்டாதபடிக்கு கிறிஸ்துவினுடைய நாமம் சொல்லப்பட்டிராத இடங்களில் சுவிசேஷத்தை அறிவிக்கும்படி நாடுகிறே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ங்களிடத்தில் வருகிறதற்கு இதினாலே அநேகந்தரம் தடைபட்டே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ொழுது இந்தத் திசைகளிலே எனக்கு இடமில்லாதபடியினாலும், உங்கடளித்தில் வரும்படி அநேக வருஷமாய் எனக்கு மிகுந்த விருப்பம் உண்டாயிருக்கிறபடியினாலும்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ொழுது இந்தத் திசைகளிலே எனக்கு இடமில்லாதபடியினாலும், உங்கடளித்தில் வரும்படி அநேக வருஷமாய் எனக்கு மிகுந்த விருப்பம் உண்டாயிருக்கிறபடியினாலும்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09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ഞാൻ സ്പാന്യയിലേക്കു യാത്ര ചെയ്യുമ്പോൾ പോകുന്ന വഴിക്കു നിങ്ങളെ കാണ്മാനും ആദ്യം നിങ്ങളെ ക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ന്തോഷിച്ചശേഷം നിങ്ങളാൽ യാത്ര അയക്കപ്പെടുവാനും ആശ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ഇപ്പോഴോ ഞാൻ വിശുദ്ധന്മാർക്കു ശുശ്രൂഷ ചെയ്‍വാൻ യെരൂശലേമിലേക്കു യാത്രയ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യെരൂശലേമിലെ വിശുദ്ധന്മാരിൽ ദരിദ്രരായവർക്കു ഏതാനും ധർമ്മോപകാരം ചെയ്‍വാൻ മക്കെദോന്യയ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ഖായയിലും ഉള്ളവർക്കു ഇഷ്ടം തോന്ന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വർക്കു ഇഷ്ടം തോന്നി എന്നു മാത്രമല്ല, അതു അവർക്കു കടവും ആകുന്നു; ജാതികൾ അവരുടെ ആത്മികനന്മകള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്ടാളികൾ ആയെങ്കിൽ ഐഹികനന്മകളിൽ അവർക്കു ശുശ്രൂഷ ചെയ്‍വാൻ കടമ്പെട്ട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ഞാൻ അതു നിവർത്തിച്ചു ഈ ഫലം അവർക്കു ഏല്പിച്ചു ബോദ്ധ്യം വരുത്തിയ ശേഷം നിങ്ങളുടെ വഴിയ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പാന്യയിലേക്കു 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ഞാൻ നിങ്ങളുടെ അടുക്കൽ വരുമ്പോൾ ക്രിസ്തുവിന്റെ അനുഗ്രഹപൂർത്തിയോടെ വരും എന്നു ഞാൻ അറി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എന്നാൽ സഹോദരന്മാരേ, യെഹൂദ്യയിലെ അവിശ്വാസികളുടെ കയ്യിൽനിന്നു എന്നെ രക്ഷിക്കേണ്ടത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രൂശലേമിലേക്കു ഞാൻ കൊണ്ടുപോകുന്ന സഹായം വിശുദ്ധന്മാ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പ്രസാദമായിത്തീരേണ്ടതിന്നും ഇങ്ങനെ ഞാൻ ദൈവവേഷ്ടത്താൽ സന്തോഷത്തോടെ നിങ്ങളുടെ അടുക്കൽ വ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ോടുകൂടെ മനം തണുക്കേണ്ടതിന്നും നിങ്ങൾ എനിക്കു വേണ്ടി ദൈവത്തോടുള്ള പ്രാർത്ഥനയിൽ എന്നോടുകൂ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ാരാടേ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എന്നു നമ്മുടെ കർത്താവായ യേശുക്രിസ്തുവിനെയും ആത്മാവിന്റെ സ്നേഹത്തെയും ഓർപ്പിച്ചു ഞാൻ നി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ബോധിപ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സമാധാനത്തിന്റെ ദൈവം നിങ്ങളെല്ലാവരോടും കൂടെ ഇരിക്കുമാറാകട്ടെ. ആമേ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എന്നാൽ ശക്തരായ നാം അശക്തരുടെ ബലഹീനതകളെ ചുമക്കുകയും നമ്മിൽ തന്നേ പ്രസാദിക്കാതിരിക്കയും വ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മ്മിൽ ഓരോരുത്തൻ കൂട്ടുകാരനെ നന്മെക്കായിട്ടു ആത്മിക വർദ്ധനെക്കു വേണ്ടി പ്രസാദിപ്പ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നിന്നെ നിന്ദിക്കുന്നവരുടെ നിന്ദ എന്റെ മേൽ വീണു” എന്നു എഴുതിയിരിക്കുന്നുതു പോലെ ക്രിസ്തു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ിൽ തന്നേ പ്രസാദിച്ച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എന്നാൽ മുന്നെഴുതിയിരിക്കുന്നതു ഒക്കെയും നമ്മുടെ ഉപദേശത്തിന്നായിട്ടു, നമുക്കു തിരുവെഴുത്തുകള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ളവാകുന്ന സ്ഥിരതയാലും ആശ്വാസത്താലും പ്രത്യാശ ഉണ്ടാകേണ്ടതിന്നു തന്നേ എഴുത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എന്നാൽ നിങ്ങൾ ഐകമത്യപെട്ടു, നമ്മുടെ കർത്താവായ യേശുക്രിസ്തുവിന്റെ പിതാവായ ദൈവത്തെ ഏകമനസ്സോടെ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യിനാൽ മഹത്വീകരിക്ക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സ്ഥിരതയും ആശ്വാസവും നല്കുന്ന ദൈവം നിങ്ങൾക്കു ക്രിസ്തുയേശുവിന്നു അനുരൂപമായി തമ്മ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കചിന്തയോടിരിപ്പാൻ കൃപ നല്കുമാറാ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തുകൊണ്ടു ക്രിസ്തു ദൈവത്തിന്റെ മഹത്വത്തിന്നായി നിങ്ങളെ കൈക്കൊണ്ടതുപോലെ നിങ്ങളും അന്യോന്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ൈക്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പിതാക്കന്മാർക്കു ലഭിച്ച വാഗ്ദത്തങ്ങളെ ഉറപ്പിക്ക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ക്രിസ്തു ദൈവത്തിന്റെ സത്യംനിമിത്തം പരിച്ഛേദനെക്കു ശുശ്രൂഷക്കാരനായിത്തീർന്നു എന്നും ജാതികൾ ദൈവ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കരുണനിമിത്തം മഹത്വീകരിക്കേണം എന്നും ഞാൻ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അതുകൊണ്ടു ഞാൻ ജാതികളുടെ ഇടയിൽ നിന്നെ വാഴ്ത്തി നിന്റെ നാമത്തിന്നു സ്തുതി പാടും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എന്നു എഴുതിയിരിക്കുന്നവല്ലോ. മറ്റൊരേടത്തു: “ജാതികളേ, അവന്റെ ജനത്തൊടു ഒന്ന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നന്ദിപ്പിൻ”എന്നും പറയുന്നു. “സകല ജാതികളുമായുള്ളോരേ, കർത്താവിനെ സ്തുതിപ്പിൻ, സകല വംശങ്ങളും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തുതിക്കട്ടെ” എന്നും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യിശ്ശയിയുടെ വേരും ജാതികളെ ഭരിപ്പാൻ എഴുന്നേല്ക്കുന്നവനുമായവൻ ഉണ്ടാകും; അവനിൽ ജാതിക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ത്യാശവെക്കും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എന്നു യെശയ്യാവു പറയുന്നു. എന്നാൽ പ്രത്യാശ നല്കുന്ന ദൈവം പരിശുദ്ധാത്മാവിന്റെ ശക്തിയാൽ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ത്യാശയിൽ സമൃദ്ധിയുള്ളവരായി വിശ്വസിക്കുന്നതിലുള്ള സകല സന്തോഷവും സമാധാനവുംകൊണ്ടു നി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റെക്കുമാറാ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സഹോദരന്മാരേ, നിങ്ങൾ തന്നേ ദയാപൂർണ്ണരും സകല ജ്ഞാനവും നിറഞ്ഞവരും അന്യോന്യം പ്രബോധിപ്പി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ാപ്തരും ആകുന്നു എന്നു ഞാൻ നിങ്ങളെക്കുറിച്ചു ഉറെ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എങ്കിലും ജാതികൾ എന്ന വഴിപാടു പരിശുദ്ധാത്മാവിനാൽ വിശുദ്ധീകരിക്കപ്പെട്ടു പ്രസാദകരമായിത്തീരുവാൻ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ത്തിന്റെ സുവിശേഷഘോഷണം പുരോഹിതനായി അനുഷ്ഠിച്ചുകൊണ്ടു ജാതികളിൽ ക്രിസ്തുയേശുവ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ുശ്രൂഷകനായിരിക്ക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ദൈവം എനിക്കു നല്കിയ കൃപ നിമിത്തം നിങ്ങളെ ഓർമ്മപ്പെടുത്തുംവണ്ണം ഞാൻ ചിലേടത്തു അതിധൈര്യ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ക്കു എഴുത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ക്രിസ്തുയേശുവിൽ എനിക്കു ദൈവസംബന്ധമായി പ്രശംസ ഉ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ക്രിസ്തു ഞാൻ മുഖാന്തരം ജാതികളുടെ അനുസരണത്തിന്നായിട്ടു വചനത്താലും പ്രവൃത്തിയാലും അടയാളങ്ങളുട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്ഭുതങ്ങളുടെയും ശക്തികൊണ്ടും പരിശുദ്ധാത്മാവിന്റെ ശക്തികൊണ്ടും പ്രവർത്തിച്ചതു അല്ലാതെ മറ്റൊ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ിണ്ടുവാൻ ഞാൻ തുനിയു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ങ്ങനെ ഞാൻ യെരൂശലേം മുതൽ ഇല്ലുര്യദേശത്തോളം ചുറ്റിസഞ്ചരിച്ചു ക്രിസ്തുവിന്റെ സുവിശേഷഘോഷ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ൂരിപ്പ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ഞാൻ മറ്റൊരുവന്റെ അടിസ്ഥാനത്തിന്മേൽ പണിയാതിരിക്കേണ്ടതിന്നു ക്രിസ്തുവിന്റെ നാമം അറിഞ്ഞിട്ട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ടത്തിലല്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അവനെക്കുറിച്ചു അറിവുകിട്ടീട്ടില്ലാത്തവർ കാണും; കേട്ടിട്ടില്ലാത്തവർ ഗ്രഹിക്കും”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തിയിരിക്കുന്നുതുപോലെ അത്രേ, സുവിശേഷം അറിയിപ്പാൻ അഭിമാനിക്ക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തുകൊണ്ടു തന്നേ ഞാൻ നിങ്ങളുടെ അടുക്കൽ വരുന്നതിന്നു പലപ്പോഴും മുടക്കം 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ഇപ്പോഴോ എനിക്കു ഈ ദിക്കുകളിൽ ഇനി സ്ഥലമില്ലായ്കയാലും അങ്ങോട്ടു വരുവാൻ അനേകസംവത്സരമായി വാഞ്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കൊണ്ടു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2026-10-20T02:51:56Z</dcterms:created>
  <dcterms:modified xsi:type="dcterms:W3CDTF">2026-10-20T02:51:56Z</dcterms:modified>
  <dc:title>റോമർ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