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ே, நான் உங்கள் பிரேதக்குழிகளைத் திறந்து, உங்களை உங்கள் பிரேதக்குழிகளிலிருந்து வெளிப்படப்பண்ண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ே, நான் உங்கள் பிரேதக்குழிகளைத் திறந்து, உங்களை உங்கள் பிரேதக்குழிகளிலிருந்து வெளிப்படப்பண்ண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ை ஒரே கோலாகும்படி ஒன்றோடொன்று இசையச்செய், அவைகள் உன் கையில் ஒன்ற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ன் பொருள் இன்னதென்று எங்களுக்கு அறிவிக்கமாட்டீரோ என்று உன் ஜனத்தின் புத்திரர் உன்னிடத்தில் கேட்ட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ன் பொருள் இன்னதென்று எங்களுக்கு அறிவிக்கமாட்டீரோ என்று உன் ஜனத்தின் புத்திரர் உன்னிடத்தில் கேட்ட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ோது, நீ எழுதின கோல்கள் அவர்களுடைய கண்களுக்கு முன்பாக உன் கையில் இர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வாசஸ்தலம் அவர்களிடத்தில் இருக்கும்,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ായ കർത്താവു ഈ അസ്ഥികളോടു ഇപ്രകാരം അരുളിച്ചെയ്യുന്നു: നിങ്ങൾ ജീവിക്കേണ്ടതിന്നു ഞാൻ നി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വാസം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നിങ്ങളുടെമേൽ ഞരമ്പുവെച്ചു മാംസം പിടിപ്പിച്ചു നിങ്ങളെ ത്വക്കുകൊണ്ടു പൊതിഞ്ഞ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േണ്ടതിന്നു നിങ്ങളിൽ ശ്വാസം വരുത്തും;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ോടു കല്പിച്ചതുപോലെ ഞാൻ പ്രവചിച്ചു; ഞാൻ പ്രവചിച്ചുകൊണ്ടിരിക്കുമ്പോൾ ഒരു മുഴക്കം കേട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നെ ഒരു ഭൂകമ്പം ഉണ്ടായി, അസ്ഥി അസ്ഥിയോടു വന്നുചേ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ന്നെ ഞാൻ നോക്കി: അവയുടെ മേൽ ഞരമ്പും മാംസവും വന്നതും അവയുടെമേൽ ത്വക്കുപൊതിഞ്ഞതും കണ്ട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വാസം അവയിൽ ഇല്ലാത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ോൾ അവൻ എന്നോടു കല്പിച്ചതു: കാറ്റിനോടു പ്രവചിക്ക; മനുഷ്യപുത്രാ, നീ പ്രവചിച്ചു കാറ്റി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ു: യഹോവയായ കർത്താവു ഇപ്രകാരം അരുളിച്ചെയ്യുന്നു: ശ്വാസമേ, നീ നാലു കാറ്റുകളിൽനിന്നും വന്നു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ർ ജീവിക്കേണ്ടതിന്നു അവരുടെ മേൽ ഊത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എന്നോടു കല്പിച്ചതുപോലെ ഞാൻ പ്രവചിച്ചപ്പോൾ ശ്വാസം അവരിൽ വന്നു; അവർ ജീവിച്ചു ഏറ്റവും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മായി നിവിർ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 അവൻ എന്നോടു അരുളിച്ചെയ്തതു: മനുഷ്യപുത്രാ, ഈ അസ്ഥികൾ ഇസ്രായേൽഗൃഹമൊക്കെയും ആ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ുടെ അസ്ഥികൾ ഉണങ്ങി, ഞങ്ങളുടെ പ്രത്യാശെക്കു ഭംഗം വന്നു, ഞങ്ങൾ തീരേ മുടിഞ്ഞിരിക്കുന്നു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നീ പ്രവചിച്ചു അവരോടു പറയേണ്ടതു: യഹോവയായ കർത്താവു ഇപ്രകാരം അരുളിച്ചെയ്യുന്നു: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േ, ഞാൻ നിങ്ങളുടെ ശവക്കുഴി തുറന്നു നിങ്ങളെ ശവക്കുഴിയിൽനിന്നു കയറ്റി യിസ്രായേൽദേശ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എന്റെ ജനമേ, ഞാൻ നിങ്ങളുടെ ശവക്കുഴി തുറന്നു നിങ്ങളെ ശവക്കുഴിയിൽനിന്നു കയറ്റുമ്പോൾ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ജീവക്കേണ്ടതിന്നു ഞാൻ എന്റെ ആത്മാവിനെ നിങ്ങളിൽ ആക്കും; ഞാൻ നിങ്ങളെ സ്വ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പ്പിക്കും; യഹോവയായ ഞാൻ അരുളിച്ചെയ്തു നിവർത്തിച്ചുമിരിക്കുന്നു എന്നു നിങ്ങൾ അറി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നുഷ്യപുത്രാ, നീ ഒരു കോൽ എടുത്തു അതിന്മേൽ: യെഹൂദെക്കും അവനോടു ചേർന്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ക്കും എന്നു എഴുതിവെക്ക; പിന്നെ മറ്റൊരു കോൽ എടുത്തു അതിന്മേൽ: എഫ്രയീമിന്റെ കോല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സേഫിന്നും അവനോടു ചേർന്നിരിക്കുന്ന യിസ്രായേൽഗൃഹത്തിന്നൊക്കെക്കും എന്നു എഴുതിവെ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ിന്നെ നീ അവയെ ഒരു കോലായി ഒന്നോടൊന്നു ചേർക്കുക; അവ നിന്റെ കയ്യിൽ ഒന്ന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തിന്റെ താല്പര്യം എന്തെന്നു നീ ഞങ്ങളെ അറിയിക്കയില്ലയോ എന്നു നിന്റെ സ്വജാതിക്കാർ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ക്കുമ്പോൾ, നീ അവരോടു 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ോവയായ കർത്താവു ഇപ്രകാരം അരുളിച്ചെയ്യുന്നു: ഞാൻ എഫ്രയീമിന്റെ കയ്യിലുള്ള യോസേഫിൻ കോല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ചേർന്നിരിക്കുന്ന യിസ്രായേൽഗോത്രങ്ങളെയും എടുത്തു അവരെ അവനോടു, യെഹൂദയുടെ കോലിനോടു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ത്തു ഒരു കോലാക്കും; അവർ എന്റെ കയ്യിൽ ഒന്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എഴുതിയ കോലുകൾ അവർ കാൺകെ നിന്റെ കയ്യിൽ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നീ അവരോടു പറയേണ്ടതു: യഹോവയായ കർത്താവു ഇപ്രകാരം അരുളിച്ചെയ്യുന്നു: ഞാൻ യിസ്രായേൽ മക്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ചെന്നു ചേർന്നിരിക്കുന്ന ജാതികളുടെ ഇടയിൽനിന്നു കൂട്ടി നാലുപുറത്തുനിന്നും സ്വരൂ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ദേശത്തേക്കു 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അവരെ ദേശത്തു, യിസ്രായേൽ പർവ്വതങ്ങളിൽ തന്നേ, ഏകജാതിയാക്കും; ഒരേ രാജാവു അവർക്കെല്ലാ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രിക്കും; അവർ ഇനി രണ്ടു ജാതിയായിരിക്കയില്ല, രണ്ടു രാജ്യമായി പി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 ഇനി വിഗ്രഹങ്ങളാലും മ്ളേച്ഛതകളാലും യാതൊരു അതിക്രമത്താലും തങ്ങളെത്തന്നേ മലിനമാക്കുകയ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ം ചെയ്ത അവരുടെ സകല വാസസ്ഥലങ്ങളിലുംനിന്നു ഞാൻ അവരെ രക്ഷിച്ചു ശുദ്ധീകരിക്കും; അങ്ങനെ അവർ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ായും ഞാൻ അവർക്കു ദൈവമ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റെ ദാസനായ ദാവീദ് അവർക്കു രാജാവായിരിക്കും; അവർക്കെല്ലാവർക്കും ഒരേ ഇടയൻ ഉണ്ടാകും; അവർ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ളിൽ നടന്നു എന്റെ ചട്ടങ്ങളെ പ്രമാണിച്ചനുഷ്ഠ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റെ ദാസനായ യാക്കോബിന്നു ഞാൻ കൊടുത്തതും നിങ്ങളുടെ പിതാക്കന്മാർ പാർത്തിരുന്നതും ആയ ദേശത്ത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ും; അവരും മക്കളും മക്കളുടെ മക്കളും എന്നേക്കും അവിടെ വസിക്കും; എന്റെ ദാസനായ ദാവീദ്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പ്രഭുവ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അവരോടു ഒരു സമാധാനനിയമം ചെയ്യും; അതു അവർക്കു ഒരു ശാശ്വതനിയമമായിരിക്കും; ഞാൻ അവരെ ഉറപ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രുക്കി അവരുടെ നടുവിൽ എന്റെ വിശുദ്ധമന്ദിരത്തെ സദാകാലത്തേക്കും സ്ഥ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കൈ എന്റെമേൽ വന്നു യഹോവയുടെ ആത്മാവിൽ എന്നെ പുറപ്പെടുവിച്ചു താഴ്വരയുടെ നടുവിൽ നിറുത്ത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അസ്ഥികൾകൊണ്ടു നിറ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എന്നെ അവയുടെ ഇടയിൽ കൂടി ചുറ്റിച്ചുറ്റി നടക്കുമാറാക്കി; അവ താഴ്വരയുടെ പരപ്പിൻ എത്ര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മായിരുന്നു; അവ ഏറ്റവും ഉണങ്ങിയുമ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എന്നോടു: മനുഷ്യപുത്രാ, ഈ അസ്ഥികൾ ജീവിക്കുമോ എന്നു ചോദിച്ചു; അതിന്നു ഞാൻ: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േ, നീ അറിയുന്നു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എന്നോടു കല്പിച്ചതു: നീ ഈ അസ്ഥികളെക്കുറിച്ചു പ്രവചിച്ചു അവയോടു പറയേണ്ടതു: ഉണങ്ങിയ അസ്ഥികള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റെ നിവാസം അവരോടുകൂടെ ഉണ്ടാകും; ഞാൻ അവർക്കു ദൈവമായും അവർ എനിക്കു ജനമ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റെ വിശുദ്ധമന്ദിരം സദാകാലത്തേക്കും അവരുടെ നടുവിൽ ഇരിക്കുമ്പോൾ ഞാൻ യിസ്രായേല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ീകരിക്കുന്ന യഹോവയെന്നു ജാതിക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2026-10-21T07:05:12Z</dcterms:created>
  <dcterms:modified xsi:type="dcterms:W3CDTF">2026-10-21T07:05:12Z</dcterms:modified>
  <dc:title>യെഹെസ്കേൽ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