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பூமியின்மேல் பெருகத் துவக்கி, அவர்களுக்கு குமாரத்திகள் பிறந்தபோ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குமாரர் மனுஷகுமாரத்திகளை அதிக செளந்தரியமுள்ளவர்களென்று கண்டு, அவர்களுக்குள்ளே தங்களுக்குப் பெண்களைத் தெரிந்து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குமாரர் மனுஷகுமாரத்திகளை அதிக செளந்தரியமுள்ளவர்களென்று கண்டு, அவர்களுக்குள்ளே தங்களுக்குப் பெண்களைத் தெரிந்து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ன் ஆவி என்றைக்கும் மனுஷனோடே போராடுவதில்லை; அவன் மாம்சம்தானே, அவன் இருக்கப் போகிற நாட்கள் நூற்றிருபது வருஷ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ன் ஆவி என்றைக்கும் மனுஷனோடே போராடுவதில்லை; அவன் மாம்சம்தானே, அவன் இருக்கப் போகிற நாட்கள் நூற்றிருபது வருஷ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அக்கிரமம் பூமியிலே பெருகினது என்றும், அவன் இருதயத்து நினைவுகளின் தோற்றமெல்லாம் நித்தமும் பொல்லாததே என்றும், கர்த்தர் க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அக்கிரமம் பூமியிலே பெருகினது என்றும், அவன் இருதயத்து நினைவுகளின் தோற்றமெல்லாம் நித்தமும் பொல்லாததே என்றும், கர்த்தர் க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ம் பூமியிலே மனுஷனை உண்டாக்கினதற்காகக் கர்த்தர் மனஸ்தாபப்பட்டார்; அது அவர் இருதயத்துக்கு விசன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ோவாவுக்கோ கர்த்தருடைய கண்களில் கிருபை கிடை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ோவாவின் வம்சவரலாறு: நோவா தன் காலத்தில் இருந்தவர்களுக்குள்ளே நீதிமானும் உத்தமனுமாயிருந்தான்; நோவா தேவனோடே சஞ்சரித்துக் கொண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ோவாவின் வம்சவரலாறு: நோவா தன் காலத்தில் இருந்தவர்களுக்குள்ளே நீதிமானும் உத்தமனுமாயிருந்தான்; நோவா தேவனோடே சஞ்சரித்துக் கொண்ட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ோவா சேம் காம் யாப்பேத் என்னும் மூன்று குமாரரைப் பெற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ானது தேவனுக்கு முன்பாகச் சீர்கெட்டதாயிருந்தது; பூமி கொடுமையினால் நிறைந்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ூமியைப் பார்த்தார்; இதோ அது சீர்கெட்டதாயிருந்தது; மாம்சமான யாவரும் பூமியின்மேல் தங்கள் வழியைக் கெடுத்துக்கொண்ட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ூமியைப் பார்த்தார்; இதோ அது சீர்கெட்டதாயிருந்தது; மாம்சமான யாவரும் பூமியின்மேல் தங்கள் வழியைக் கெடுத்துக்கொண்ட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் நோவாவை நோக்கி: மாம்சமான யாவரின் முடிவும் எனக்கு முன்பாக வந்தது; அவர்களாலே பூமி கொடுமையினால் நிறைந்தது; நான் அவர்களைப் பூமியோடுங்கூட அழித்துப் போட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் நோவாவை நோக்கி: மாம்சமான யாவரின் முடிவும் எனக்கு முன்பாக வந்தது; அவர்களாலே பூமி கொடுமையினால் நிறைந்தது; நான் அவர்களைப் பூமியோடுங்கூட அழித்துப் போ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ொப்பேர் மரத்தால் உனக்கு ஒரு பேழையை உண்டாக்கு; அந்தப் பேழையிலே அறைகளை உண்டுபண்ணி, அதை உள்ளும் புறம்புமாக கீல்பூச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ொப்பேர் மரத்தால் உனக்கு ஒரு பேழையை உண்டாக்கு; அந்தப் பேழையிலே அறைகளை உண்டுபண்ணி, அதை உள்ளும் புறம்புமாக கீல்பூச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தைப் பண்ணவேண்டிய விதம் என்னவென்றால், பேழையின் நீளம் முந்நூறு முழமும் அதின் அகலம் ஐம்பது முழமும், அதின் உயரம் முப்பது முழமுமாய் இர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தைப் பண்ணவேண்டிய விதம் என்னவென்றால், பேழையின் நீளம் முந்நூறு முழமும் அதின் அகலம் ஐம்பது முழமும், அதின் உயரம் முப்பது முழமுமாய் இ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ேழைக்கு ஓர் ஜன்னலை உண்டுபண்ணி, மேல்தட்டுக்கு ஒரு முழத்தாழ்த்தியிலே அதைச் செய்துமுடித்து, பேழையின் கதவை அதின் பக்கத்தில் வைத்து, கீழ் அறைகளையும், இரண்டாம் தட்டின் அறைகளையும், மூன்றாம் தட்டின் அறைகளையும் பண்ண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ேழைக்கு ஓர் ஜன்னலை உண்டுபண்ணி, மேல்தட்டுக்கு ஒரு முழத்தாழ்த்தியிலே அதைச் செய்துமுடித்து, பேழையின் கதவை அதின் பக்கத்தில் வைத்து, கீழ் அறைகளையும், இரண்டாம் தட்டின் அறைகளையும், மூன்றாம் தட்டின் அறைகளையும் பண்ண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ன்னுடனே என் உடன்படிக்கையை ஏற்படுத்துவேன்; நீயும் உன்னோடேகூட உன் குமாரரும், உன் மனைவியும், உன் குமாரரின் மனைவிகளும், பேழைக்குள் பிரவேசி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ன்னுடனே என் உடன்படிக்கையை ஏற்படுத்துவேன்; நீயும் உன்னோடேகூட உன் குமாரரும், உன் மனைவியும், உன் குமாரரின் மனைவிகளும், பேழைக்குள் பிரவேச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வித மாம்சமான ஜீவன்களிலும் ஆணும் பெண்ணுமாக வகை ஒன்றுக்கு ஒவ்வொரு ஜோடு உன்னுடன் உயிரோடே காக்கப்படுவதற்கு, பேழைக்குள்ளே சேர்த்துக்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வித மாம்சமான ஜீவன்களிலும் ஆணும் பெண்ணுமாக வகை ஒன்றுக்கு ஒவ்வொரு ஜோடு உன்னுடன் உயிரோடே காக்கப்படுவதற்கு, பேழைக்குள்ளே சேர்த்துக்கொ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ம் அவைகளுக்கும் ஆகாரமாகச் சகலவித போஜனபதார்த்தங்களையும் சேர்த்து, உன்னிடத்தில் வைத்துக்கொ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ம் அவைகளுக்கும் ஆகாரமாகச் சகலவித போஜனபதார்த்தங்களையும் சேர்த்து, உன்னிடத்தில் வைத்துக்கொ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ோவா அப்படியே செய்தான்; தேவன் தனக்குக் கட்டளையிட்டபடியெல்லாம் அவன் செய்து முட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రులు భూమిమీద విస్తరింప నారంభించిన తరువాత కుమార్తెలు వారికి పుట్ట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ని కుమారులు నరుల కుమార్తెలు చక్కనివారని చూచి వారందరిలో తమకు మనస్సువచ్చిన స్త్రీలను వివా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యెహోవానా ఆత్మ నరులతో ఎల్లప్పుడును వాదించదు; వారు తమ అక్రమ విషయములో నరమాత్రులై య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నను వారి దినములు నూట ఇరువది యేండ్లగ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దినములలో నెఫీలులను వారు భూమి మీదనుండిరి; తరువాతను ఉండిరి. దేవుని కుమారులు నరుల కుమార్తె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నప్పుడు వారికి పిల్లలను కనిరి. పూర్వ కాలమందు పేరు పొందిన శూరులు వీ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రుల చెడు తనము భూమిమీద గొప్పదనియు, వారి హృదయము యొక్క తలంపులలోని ఊహ అంతయు ఎల్లప్పుడు కేవ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్డదనియు యెహోవా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ాను భూమిమీద నరులను చేసినందుకు యెహోవా సంతాపము నొంది తన హృద యములో నొచ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యెహోవా నేను సృజించిన నరులును నరులతోకూడ జంతువులును పురుగులును ఆకాశ పక్ష్యాదులును భూమ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కుండ తుడిచివేయుదును; ఏలయనగా నేను వారిని సృష్ట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నోవహు యెహోవా దృష్టియందు కృప పొందిన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ోవహు వంశావళి యిదే. నోవహు నీతిపరుడును తన తరములో నిందారహితుడునై యుండెను. నోవహు దేవుని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చ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షేము, హాము, యాపెతను ముగ్గురు కుమారులను నోవహ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లోకము దేవుని సన్నిధిని చెడిపోయియుండెను; భూలోకము బలాత్కారముతో నిండ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ుడు భూలోకమును చూచినప్పుడు అది చెడిపోయి యుండెను; భూమిమీద సమస్త శరీరులు తమ మార్గ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ిపివేసుకొన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డు నోవహుఱోసమస్త శరీరుల మూలముగా భూమి బలాత్కారముతో నిండియున్నది గనుక నా సన్నిధిని వారి అం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యున్నది; ఇదిగో వారిని భూమితోకూడ నాశనము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చితిసారకపు మ్రానుతో నీకొరకు ఓడను చేసికొనుము. అరలు పెట్టి ఆ ఓడను చేసి లోపటను వెలుపటను దానికి క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య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దాని చేయవలసిన విధమిది; ఆ ఓడ మూడువందల మూరల పొడుగును ఏబది మూరల వెడల్పును ముప్పది మూ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త్తును గలదై యుండ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ఓడకు కిటికీ చేసి పైనుండి మూరెడు క్రిందికి దాని ముగించవలెను; ఓడ తలుపు దాని ప్రక్కను ఉంచ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ంది అంతస్థు రెండవ అంతస్థు మూడవ అంతస్థు గలదిగా దాని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దిగో నేనే జీవ వాయువుగల సమస్త శరీరులను ఆకాశము క్రింద నుండ కుండ నాశము చేయుటకు భూమి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లప్రవాహము రప్పించుచున్నాను. లోకమందున్న సమస్తమును చని పోవ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తే నీతో నా నిబంధన స్థిరపరచుదును; నీవును నీతోకూడ నీ కుమారులును నీ భార్యయు నీ కోడండ్రును ఆ ఓడ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నీతోకూడ వాటిని బ్రదికించి యుంచుకొనుటకు సమస్త జీవులలో, అనగా సమస్త శరీరులయొక్క ప్రతి జాత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ి రెండేసి చొప్పున నీవు ఓడలోనికి తేవలెను; వాటిలో మగదియు ఆడుదియు న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వాటిని బ్రది కించి యుంచుకొనుటకై వాటి వాటి జాతుల ప్రకారము పక్షులలోను, వాటి వాటి జా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రము జంతువుల లోను, వాటి వాటి జాతుల ప్రకారము నేలను ప్రాకు వాటన్నిటిలోను, ప్రతి జాతిలో రెండ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ప్పున నీ యొద్దకు అవ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తినుటకు నానావిధములైన ఆహారపదార్థములను కూర్చుకొని నీదగ్గర ఉంచు కొనుము; అవి నీకును వాట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గ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ోవహు అట్లు చేసెను; దేవుడు అతని కాజ్ఞాపించిన ప్రకారము యావత్త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2026-10-20T00:41:35Z</dcterms:created>
  <dcterms:modified xsi:type="dcterms:W3CDTF">2026-10-20T00:41:35Z</dcterms:modified>
  <dc:title>ఆదికాండము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