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முகத்தைக் கொழுப்பு மூடியிருக்கிறது; அடிவயிறு தொந்தி விட்டிருக்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னாலும் பாழான பட்டணங்களிலும், குடிபோன கற்குவியலான வீடுகளிலும் வாசம்பண்ணுவ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னாலும் பாழான பட்டணங்களிலும், குடிபோன கற்குவியலான வீடுகளிலும் வாசம்பண்ணுவ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் ஐசுவரியவானாவதுமில்லை, அவன் ஆஸ்தி நிலைப்பதுமில்லை, அப்படிப்பட்டவர்களின் செல்வம் பூமியில் நீடித்திருப்பத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் ஐசுவரியவானாவதுமில்லை, அவன் ஆஸ்தி நிலைப்பதுமில்லை, அப்படிப்பட்டவர்களின் செல்வம் பூமியில் நீடித்திருப்பதி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ருளுக்கு அவன் தப்புவதில்லை; அக்கினி ஜுவாலை அவனுடைய கிளையைக் காய்ந்துபோகப்பண்ணும்; அவருடைய வாயின் சுவாசத்தால் அற்றுப்போவ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ருளுக்கு அவன் தப்புவதில்லை; அக்கினி ஜுவாலை அவனுடைய கிளையைக் காய்ந்துபோகப்பண்ணும்; அவருடைய வாயின் சுவாசத்தால் அற்றுப்போவ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வழிதப்பினவன் மாயையை நம்பானாக; நம்பினால் மாயையே அவன் பலனாயிருக்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து அவன் நாள் வருமுன்னே அவனுக்குப் பூரணமாய்ப் பலிக்கும்; அவனுடைய கொப்புப் பச்சைகொள்வத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ிஞ்சுகள் உதிர்ந்துபோகிற திராட்சச்செடியைப்போலவும், பூக்கள் உதிர்ந்து போகிற ஒலிவமரத்தைப்போலவும் அவன் இருப்ப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மாயக்காரரின் கூட்டம் வெறுமையாய்ப் போம்; பரிதானம் வாங்கினவர்களின் கூடாரங்களை அக்கினி பட்சிக்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ப்படிப்பட்டவன் அநியாயத்தைக் கர்ப்பந்தரித்து, அக்கிரமத்தைப் பெறுகிறான்; அவர்கள் கர்ப்பம் மாயையைப் பிறப்பிக்கும்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ப்படிப்பட்டவன் அநியாயத்தைக் கர்ப்பந்தரித்து, அக்கிரமத்தைப் பெறுகிறான்; அவர்கள் கர்ப்பம் மாயையைப் பிறப்பிக்கும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தேமானியனாகிய எலிப்பாஸ் பிரதியுத்தரமாக: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ஞானவான் காற்றைப்போன்ற நியாயங்களைச் சொல்லி, தன் வயிற்றைக் கொண்டல்காற்றினால் நிரப்பி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ரயோஜனமில்லாத வார்த்தைகளாலும், உபயோகமில்லாத வசனங்களாலும் தர்க்கிக்கலாமோ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ர் பயபக்தியை வீணென்று சொல்லி, தேவனுக்கு முன்பாக ஜெபத்தியானத்தைக் குறையப்பண்ணுகிறீ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்முடைய வாய் உம்முடைய அக்கிரமத்தைச் சொல்லிக்காட்டுகிறது; நீர் தந்திரமுள்ளவர்களின் நாவைத் தெரிந்துகொண்டீ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அல்ல, உம்முடைய வாயே உம்மைக் குற்றவாளி என்று தீர்க்கிறது; உம்முடைய உதடுகளே உமக்கு விரோதமாகச் சாட்சியிடு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னுஷரில் முந்திப் பிறந்தவர் நீர்தானோ? பர்வதங்களுக்குமுன்னே உருவாக்கப்பட்டீரோ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ர் தேவனுடைய இரகசிய ஆலோசனையைக் கேட்டு, ஞானத்தை உம்மிடமாய்ச் சேர்த்துக்கொண்டீரோ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ங்கள் அறியாத எந்தக் காரியத்தை நீர் அறிந்திருக்கிறீர்? எங்களுக்கு விளங்காத எந்தக் காரியமாவது உமக்கு விளங்கியிருக்கிறதோ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ம்முடைய தகப்பனைப்பார்க்கிலும் பெரிய வயதுள்ள நரைத்தோரும் விருத்தாப்பியரும் எங்களுக்குள் இருக்கிறார்களே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் அருளிய ஆறுதல்களும், உம்மோடே சொல்லப்படுகிற மிருதுவான பேச்சும் உமக்கு அற்பகாரியமாயிருக்கிறதோ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ம்முடைய இருதயம் உம்மை எங்கே கொண்டுபோகிறது? உம்முடைய கண்கள் நெறித்துப்பார்க்கிறது என்ன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ேவனுக்கு விரோதமாக உம்முடைய ஆவியை எழுப்பி, உம்முடைய வாயிலிருந்து வசனங்களைப் புறப்படப்பண்ணுகிறீ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னுஷனானவன் பரிசுத்தமாயிருக்கிறதற்கும், ஸ்திரீயினிடத்தில் பிறந்தவன் நீதிமானாயிருக்கிறதற்கும், அவன் எம்மாத்திரம்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தம்முடைய பரிசுத்தவான்களையும் அவர் நம்புகிறதில்லை; வானங்களும் அவர் பார்வைக்குச் சுத்தமானவைகள் அல்ல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ியாயத்தைத் தண்ணீரைப்போலக் குடிக்கிற மனுஷன் எத்தனை அதிகமாய் அருவருப்பும் அசுத்தமுமாயிருக்கிறான்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மக்குக் காரியத்தைத் தெரியப்பண்ணுவேன், என்னைக் கேளும், நான் கண்டதை உமக்கு விவரித்துச் சொல்லுவ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ஞானிகள் தங்கள் பிதாக்கள் சொல்லக் கேட்டு மறைக்காமல் அறிவித்ததையே நான் சொல்லுவ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ுக்குமாத்திரம் பூமி அளிக்கப்பட்டது; அந்நியர் அவர்கள் நடுவே கடந்துபோக இடமில்லை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ுன்மார்க்கன் உயிரோடிருக்கிற நாளெல்லாம் துன்பத்தால் வாதிக்கப்படுகிறான்; பலவந்தம்பண்ணுகிறவனுக்கு அவன் வருஷங்களின் தொகை மறைக்கப்பட்டிருக்கிற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யங்கரமான சத்தம் அவன் காதுகளில் தொனிக்கிறது; அவன் சமாதானமாயிருக்கையில் பாழாக்கிறவன் அவன்மேல் வருவ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ருளிலிருந்து திரும்பிவர அவனுக்கு நம்பிக்கையில்லாமல், பதிவிருக்கிறவர்களின் பட்டயத்துக்கு அவன் பயப்படுகி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ம் எங்கே கிடைக்குமென்று அவன் அலைந்து திரிகிறான்; அந்தகாரநாள் தனக்குச் சமீபித்திருக்கிறதை அறிவ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ம் எங்கே கிடைக்குமென்று அவன் அலைந்து திரிகிறான்; அந்தகாரநாள் தனக்குச் சமீபித்திருக்கிறதை அறிவ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க்கட்டும் நெருக்கமும் அவனைக் கலங்கப்பண்ணி, யுத்தசன்னத்தனான ராஜாவைப்போல அவனை மேற்கொள்ள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க்கட்டும் நெருக்கமும் அவனைக் கலங்கப்பண்ணி, யுத்தசன்னத்தனான ராஜாவைப்போல அவனை மேற்கொள்ள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் தேவனுக்கு விரோதமாகக் கைநீட்டி, சர்வவல்லவருக்கு விரோதமாகப் பராக்கிரமம் பாராட்டுகி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டினக்கழுத்தோடும், பருத்த குமிழுள்ள தன் கேடயங்களோடும் அவருக்கு எதிராக ஓடுகி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860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इसलिये कि उसके मुंह पर चिकनाईं छा गई है, और उसकी कमर में चर्बी जम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और वह उजाड़े हुए नगरों में बस गया है, और जो घर रहने योग्य नहीं, और खण्डहर होने को छोड़े गए है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 में बस ग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वह धनी न रहेगा, और न उसकी सम्पत्ति बनी रहेगी, और ऐसे लोगों के खेत की उपज भूमि की ओर न झुक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ाए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वह अन्धियारे से कभी न निकलेगा, और उसकी डालियां आग की लपट से झुलस जाएंगी, और ईश्वर के मुंह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श्वास से वह उड़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वह अपने को धोखा देकर व्यर्थ बातों का भरोसा न करे, क्योंकि उसका बदला धोखा ही हो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वह उसके नियत दिन से पहिले पूरा हो जाएगा; उसकी डालियां हरी न रहें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दाख की नाईं उसके कच्चे फल झड़ जाएंगे, और उसके फूल जलपाई के वृक्ष के से गिरे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क्योंकि भक्तिहीन के परिवार से कुछ बन न पड़ेगा, और जो घूस लेते हैं, उनके तम्बू आग से जल जाए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उनके उपद्रव का पेट रहता, और अनर्थ उत्पन्न होता है: और वे अपने अन्त:करण में छल की बातें गढ़त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तब तेमानी एलीपज ने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क्या बुद्धिमान को उचित है कि अज्ञानता के साथ उत्तर दे, वा अपने अन्त:करण को पूरबी पवन से भर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क्या वह निष्फल वचनों से, वा व्यर्थ बातों से वादविवाद कर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वरन तू भय मानना छोड़ देता, और ईश्वर का ध्यान करना औरों से छुड़ा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तू अपने मुंह से अपना अधर्म प्रगट करता है, और धूर्त्त लोगों के बोलने की रीति पर बोल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मैं तो नहीं परन्तु तेरा मुंह ही तुझे दोषी ठहराता है; और तेरे ही वचन तेरे विरुद्ध साक्षी दे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क्या पहिला मनुष्य तू ही उत्पन्न हुआ? क्या तेरी उत्पत्ति पहाड़ों से भी पहिले हु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क्या तू ईश्वर की सभा में बैठा सुनता था? क्या बुद्धि का ठेका तू ही ने ले रख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तू ऐसा क्या जानता है जिसे हम नहीं जानते? तुझ में ऐसी कौन सी समझ है जो हम में नही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हम लोगों में तो पक्के बाल वाले और अति पुरनिये मनुष्य हैं, जो तेरे पिता से भी बहुत आयु क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ईश्वर की शान्तिदायक बातें, और जो वचन तेरे लिये कोमल हैं, क्या ये तेरी दृष्टि में तुच्छ है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तेरा मन क्यों तुझे खींच ले जाता है? और तू आंख से क्यों सैन करत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तू भी अपनी आत्मा ईश्वर के विरुद्ध करता है, और अपने मुंह से व्यर्थ बातें निकलने दे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मनुष्य है क्या कि वह निष्कलंक हो? और जो स्त्री से उत्पन्न हुआ वह है क्या कि निर्दोष हो सक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देख, वह अपने पवित्रों पर भी विश्वास नहीं करता, और स्वर्ग भी उसकी दृष्टि में निर्मल नहीं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फिर मनुष्य अधिक घिनौना और मलीन है जो कुटिलता को पानी की नाईं पी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मैं तुझे समझा दूंगा, इसलिये मेरी सुन ले, जो मैं ने देखा है, उसी का वर्णन मैं करता हूँ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(वे ही बातें जो बुद्धिमानों ने अपने पुरखाओं से सुन कर बिना छिपाए बता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केवल उन्हीं को देश दिया गया था, और उनके मध्य में कोई विदेशी आता जाता नहीं था।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दुष्ट जन जीवन भर पीड़ा से तड़पता है, और बलात्कारी के वर्षों की गिनती ठहराई हुई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उसके कान में डरावना शब्द गूंजता रहता है, कुशल के समय भी नाशक उस पर आ पड़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उसे अन्धियारे में से फिर निकलने की कुछ आशा नहीं होती, और तलवार उसकी घात में रहत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वह रोटी के लिये मारा मारा फिरता है, कि कहां मिलेगी। उसे निश्चय रहता है, कि अन्धकार का दिन मे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ास ह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संकट और दुर्घटना से उस को डर लगता रहता है, ऐसे राजा की नाईं जो युद्ध के लिये तैयार हो, वे उस प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्रबल हो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उसने तो ईश्वर के विरुद्ध हाथ बढ़ाया है, और सर्वशक्तिमान के विरुद्ध वह ताल ठोंकता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और सिर उठा कर और अपनी मोटी मोटी ढालें दिखाता हुआ घमण्ड से उस पर धावा करता है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2026-10-22T11:49:13Z</dcterms:created>
  <dcterms:modified xsi:type="dcterms:W3CDTF">2026-10-22T11:49:13Z</dcterms:modified>
  <dc:title>अय्यूब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