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படியினாலே நாங்கள் சோர்ந்துபோகிறதில்லை; எங்கள் புறம்பான மனுஷனானது அழிந்தும், உள்ளான மனுஷனானது நாளுக்குநாள் புதிதாக்கப்ப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லும் காணப்படுகிறவைகளையல்ல, காணப்படாதவைகளை நோக்கியிருக்கிற நமக்கு அதிசீக்கிரத்தில் நீங்கும் இலேசான நம்முடைய உபத்திரவம் மிகவும் அதிகமான நித்திய கனமகிமையை உண்டாக்க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ஏனெனில், காணப்படுகிறவைகள் அநித்தியமானவைகள், காணப்படாதவைகளோ நித்தியமானவை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ப்பட்ட ஊழியத்தை உடையவர்களாகிய நாங்கள் இரக்கம் பெற்றிருப்பதால் சோர்ந்துபோகிறத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ெட்கமான அந்தரங்க காரியங்களை நாங்கள் வெறுத்து, தந்திரமாய் நடவாமலும், தேவ வசனத்தைப் புரட்டாமலும், சத்தியத்தை வெளிப்படுத்துகிறதினாலே தேவனுக்கு முன்பாக எல்லா மனுஷருடைய மனச்சாட்சிக்கும் எங்களை உத்தமரென்று விளங்கப்பண்ணு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் சுவிசேஷம் மறைபொருளாயிருந்தால், கெட்டுப்போகிறவர்களுக்கு அது மறைபொருள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ுடைய சாயலாயிருக்கிற கிறிஸ்துவின் மகிமையான சுவிசேஷத்தின் ஒளி அவிசுவாசிகளாகிய அவர்களுக்குப் பிரகாசமாயிராதபடிக்கு, இப்பிரபஞ்சத்தின் தேவனானவன் அவர்களுடைய மனதைக் குருடாக்க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் எங்களையே பிரசங்கியாமல், கிறிஸ்து இயேசுவைக் கர்த்தரென்றும், எங்களையோ இயேசுவினிமித்தம் உங்கள் ஊழியக்காரரென்றும் பிரசங்கி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ருளிலிருந்து வெளிச்சத்தைப் பிரகாசிக்கச்சொன்ன தேவன் இயேசுவின் முகத்திலுள்ள தமது மகிமையின் அறிவாகிய ஒளியைத் தோன்றப்பண்ணும்பொருட்டாக, எங்கள் இருதயங்களிலே பிரகாசித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ந்த மகத்துவமுள்ள வல்லமை எங்களால் உண்டாயிராமல், தேவனால் உண்டாயிருக்கிறதென்று விளங்கும்படி, இந்தப் பொக்கிஷத்தை மண்பாண்டங்களில் பெற்ற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எப்பக்கத்திலும் நெருக்கப்பட்டும் ஒடுங்கிப்போகிறதில்லை; கலக்கமடைந்தும் மனமுறிவடைகிறதில்லை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ுன்பப்படுத்தப்பட்டும் கைவிடப்படுகிறதில்லை; கீழே தள்ளப்பட்டும் மடிந்து போகிற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ாகிய இயேசுவினுடைய ஜீவனும் எங்கள் சரீரத்திலே விளங்கும்படிக்கு, இயேசுவின் மரணத்தை எப்பொழுதும் எங்கள் சரீரத்தில் சுமந்து திரிகிற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சாவுக்கினமான எங்கள் மாம்சத்திலே இயேசுவினுடைய ஜீவனும் விளங்கும்படிக்கு உயிரோடிருக்கிற நாங்கள் எப்பொழுதும் இயேசுவினிமித்தம் மரணத்திற்கு ஒப்புக்கொடுக்கப்படுகிறோ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டி மரணமானது எங்களிடத்திலும், ஜீவனானது உங்களிடத்திலும் பெலன்செய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சுவாசித்தேன், ஆகையால் பேசினேன் என்று எழுதியிருக்கிறபடி, நாங்களும் அந்த விசுவாசத்தின் ஆவியை உடையவர்களாயிருந்து, விசுவாசிக்கிறடியால் பேச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ை எழுப்பினவர் எங்களையும் இயேசுவைக்கொண்டு எழுப்பி உங்களுடனேகூடத் தமக்குமுன்பாக நிறுத்துவாரென்று அறிந்திருக்கிற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ுடைய மகிமை விளங்குவதற்கேதுவாகக் கிருபையானது அநேகருடைய ஸ்தோத்திரத்தினாலே பெருகும்படிக்கு இவையெல்லாம் உங்கள்நிமித்தம் உண்ட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ಈ ಕಾರಣದಿಂದ ನಾವು ಧೈರ್ಯಗೆಡುವದಿಲ್ಲ; ಆದರೆ ನಮ್ಮ ಹೊರಮನುಷ್ಯನು ನಾಶವಾಗುತಾ ಇದ್ದರೂ ನಮ್ಮ ಒಳಮನುಷ್ಯನು ದಿನೇದಿ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ಸಬ ನಾಗುತ್ತಾ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ಹೇಗಂದರೆ ಕ್ಷಣಮಾತ್ರ ವಿರುವ ನಮ್ಮ ಹಗುರವಾದ ಸಂಕಟವು ಅತ್ಯಂತಾಧಿಕ ವಾದ ಮತ್ತು ನಿರಂತರವಾಗಿರುವ ಗೌರವವುಳ್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ನ್ನುಂಟು ಮಾಡ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ಾವು ಕಾಣು ವಂಥವುಗಳನ್ನು ದೃಷ್ಟಿಸದೆ ಕಾಣದಿರುವಂಥವುಗಳನ್ನು ದೃಷ್ಟಿಸುವವರಾಗಿದ್ದೇವೆ; ಯಾಕಂದರೆ ಕಾಣುವಂಥ ವ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ಲ್ಪಕಾಲ ಮಾತ್ರ ಇರುವವು; ಕಾಣದಿರುವಂಥ ವುಗಳು ಸದಾಕಾಲವೂ ಇ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ನಾವು ಕರುಣೆಯಿಂದ ಈ ಸೇವೆಯನ್ನು ಹೊಂದಿದವರಾಗಿರಲಾಗಿ ಧೈರ್ಯಗೆ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ದರೆ ನಾಚಿಕೆಗೆ ಕಾರಣ ವಾಗುವ ಗುಪ್ತಕಾರ್ಯಗಳನ್ನು ನಾವು ಬಿಟ್ಟುಬಿಟ್ಟು ತಂತ್ರದಲ್ಲಿ ನಡೆಯದೆಯೂ ವಂಚನೆಯಿಂದ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ಕ್ಯವನ್ನು ಕೆಡಿಸದೆಯೂ ಸತ್ಯವನ್ನು ಪರಿಷ್ಕಾರವಾಗಿ ಬೋಧಿಸುತ್ತಾ ನಾವು ಯೋಗ್ಯರೆಂದು ಪ್ರತಿ ಮನುಷ್ಯನ ಮನಸ್ಸಾಕ್ಷ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ಮುಂದೆ ಒಪ್ಪಬೇಕಾದ ರೀತಿಯಲ್ಲಿ 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ಮ್ಮ ಸುವಾರ್ತೆಯು ಮರೆಯಾಗಿರುವದಾದರೆ ಅದು ತಪ್ಪಿಹೋದವರಿಗೆ ಮರ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ದೇವರ ಪ್ರತಿರೂಪವಾಗಿರುವ ಕ್ರಿಸ್ತನ ಪ್ರಭಾವವನ್ನು ತೋರಿಸುವ ಮಹಿಮೆಯ ಸುವಾರ್ತೆಯು ಇವರಲ್ಲಿ ಪ್ರಕಾಶಿಸಬಾರದೆಂದು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ಪಂಚದ ದೇವರು ನಂಬಿಕೆಯಿಲ್ಲದವರ ಮನಸ್ಸನ್ನು ಮಂಕು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ಮ್ಮನ್ನು ನಾವೇ ಅಲ್ಲ, ಆದರೆ ನಮ್ಮನ್ನು ಯೇಸುವಿನ ನಿಮಿತ್ತ ನಿಮ್ಮ ಸೇವಕರೆಂದು ಕರ್ತನಾದ ಕ್ರಿಸ್ತ ಯೇಸುವನ್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ತ್ತಲೆ ಯೊಳಗಿಂದ ಬೆಳಕು ಹೊಳೆಯಲಿ ಎಂದು ಆಜ್ಞಾಪಿಸಿದ ದೇವರು ತಾನೇ ಯೇಸು ಕ್ರಿಸ್ತನ ಮುಖದಲ್ಲಿ ತೋರುವ ದೇವಪ್ರಭಾ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ನವೆಂಬ ಪ್ರಕಾಶವನ್ನು ಕೊಡುವದಕ್ಕಾಗಿ ನಮ್ಮ ಹೃದಯಗಳಲ್ಲಿ ಹೊಳ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ಬಲಾಧಿಕ್ಯವು ನಮ್ಮದಲ್ಲ, ಅದು ದೇವರದಾಗಿ ರುವ ಹಾಗೆ ಈ ನಿಕ್ಷೇಪವು ಮಣ್ಣಿನ ಘಟಗಳಲ್ಲಿ ನಮಗ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ಎಲ್ಲಾ ಕಡೆಗಳಲ್ಲಿ ನಮಗೆ ಕಳವಳ ವಿದ್ದರೂ ನಾವು ಸಂಕಟಪಡುವವರಲ್ಲ; ನಾವು ದಿಕ್ಕು ಕಾಣದವರಾಗಿದ್ದರೂ ಕೇವ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ೆಸೆಗೆಟ್ಟ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ಹಿಂಸೆ ಪಡುವವರಾಗಿದ್ದರೂ ಕೈಬಿಡಲ್ಪಟ್ಟವರಲ್ಲ; ಕೆಡವಲ್ಪಟ್ಟ ವರಾಗಿದ್ದರೂ ನಾಶವಾದವ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ೇಸುವಿನ ಜೀವವು ನಮ್ಮ ದೇಹದಲ್ಲಿ ಉಂಟೆಂದು ತೋರಿ ಬರುವದಕ್ಕಾಗಿ ಕರ್ತನಾದ ಯೇಸುವಿನ ಮರಣವನ್ನು ನಾವು ಯಾ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ಹದಲ್ಲಿ ಹೊರುತ್ತಾ ಇ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ಕಂದರೆ ಯೇಸುವಿನ ಜೀವವು ಸಹ ನಮ್ಮ ಮರ್ತ್ಯ ಶರೀರದಲ್ಲಿ ಉಂಟೆಂದು ತೋರಿ ಬರುವದಕ್ಕಾಗಿ ಬದುಕಿರುವ ನಾವು ಯೇಸುವ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ಿತ್ತ ಯಾವಾಗಲೂ ಮರಣಕ್ಕೆ ಒಪ್ಪಿಸಲ್ಪಡುತ್ತಾ ಇ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ೆ ನಮ್ಮಲ್ಲಿ ಮರಣವೂ ನಿಮ್ಮಲ್ಲಿ ಜೀವವೂ ಪ್ರವರ್ತಿಸ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ಹೀಗಿದ್ದರೂ--ನಾನು ನಂಬಿದೆನು, ಆದದರಿಂದ ಮಾತನಾಡಿದೆನು ಎಂದು ಬರೆಯಲ್ಪಟ್ಟಿರುವ ಪ್ರಕಾರ ನಂಬಿಕೆಯ ಆತ್ಮವನ್ನೇ ಹೊಂದ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ಸಹ ನಂಬುತ್ತೇವೆ; ಆದದರಿಂದ ಮಾತನಾ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ರ್ತನಾದ ಯೇಸುವನ್ನು ಎಬ್ಬಿಸಿದಾತನು ನಮ್ಮನ್ನು ಸಹ ಯೇಸುವಿನ ಮುಖಾಂತರ ಎಬ್ಬಿಸಿ ನಿಮ್ಮ ಜೊತೆ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ಿಸುವನೆಂದು ತಿಳಿದ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ೆಲ್ಲವುಗಳು ನಿಮಗಾಗಿಯೇ ಇರುತ್ತವೆ; ಅವು ಗಳಲ್ಲಿ ಅಧಿಕವಾಗಿ ದೊರಕುವ ಕೃಪೆಯು ಬಹುಜನ ರೊಳಗೆ ಕೃತಜ್ಞತೆ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ಟ್ಟಿಸುವದರಿಂದ ದೇವರಿಗೆ ಹೆಚ್ಚಾದ ಮಹಿಮೆಯನ್ನು ಉಂಟು ಮಾ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2026-10-21T06:12:31Z</dcterms:created>
  <dcterms:modified xsi:type="dcterms:W3CDTF">2026-10-21T06:12:31Z</dcterms:modified>
  <dc:title>2 ಕೊರಿಂಥದವರಿಗೆ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