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oe to her that is filthy and polluted, to the oppressing city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he obeyed not the voice; she received not correction; she trusted not in the LORD; she drew not near to her Go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he obeyed not the voice; she received not correction; she trusted not in the LORD; she drew not near to her Go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r princes within her are roaring lions; her judges are evening wolves; they gnaw not the bones till the next day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r princes within her are roaring lions; her judges are evening wolves; they gnaw not the bones till the next day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r prophets are light and treacherous persons: her priests have polluted the sanctuary, they have done violence to the law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r prophets are light and treacherous persons: her priests have polluted the sanctuary, they have done violence to the law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just LORD is in the midst thereof; he will not do iniquity: every morning does he bring his judgment to light, he fails not; but the unjust knows no sham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just LORD is in the midst thereof; he will not do iniquity: every morning does he bring his judgment to light, he fails not; but the unjust knows no sham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have cut off the nations: their towers are desolate; I made their streets waste, that none passes by: their cities are destroyed, so that there is no man, that there is none inhabitan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have cut off the nations: their towers are desolate; I made their streets waste, that none passes by: their cities are destroyed, so that there is no man, that there is none inhabitant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have cut off the nations: their towers are desolate; I made their streets waste, that none passes by: their cities are destroyed, so that there is no man, that there is none inhabitant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 said, Surely you will fear me, you will receive instruction; so their dwelling should not be cut off, howsoever I punished them: but they rose early, and corrupted all their doing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 said, Surely you will fear me, you will receive instruction; so their dwelling should not be cut off, howsoever I punished them: but they rose early, and corrupted all their doing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refore wait all of you upon me, says the LORD, until the day that I rise up to the prey: for my determination is to gather the nations, that I may assemble the kingdoms, to pour upon them mine indignation, even all my fierce anger: for all the earth shall be devoured with the fire of my jealousy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refore wait all of you upon me, says the LORD, until the day that I rise up to the prey: for my determination is to gather the nations, that I may assemble the kingdoms, to pour upon them mine indignation, even all my fierce anger: for all the earth shall be devoured with the fire of my jealousy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refore wait all of you upon me, says the LORD, until the day that I rise up to the prey: for my determination is to gather the nations, that I may assemble the kingdoms, to pour upon them mine indignation, even all my fierce anger: for all the earth shall be devoured with the fire of my jealousy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then will I turn to the people a pure language, that they may all call upon the name of the LORD, to serve him with one consent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then will I turn to the people a pure language, that they may all call upon the name of the LORD, to serve him with one consent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rom beyond the rivers of Ethiopia my suppliants, even the daughter of my dispersed, shall bring mine offering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rom beyond the rivers of Ethiopia my suppliants, even the daughter of my dispersed, shall bring mine offering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n that day shall you not be ashamed for all your doings, wherein you have transgressed against me: for then I will take away out of the midst of you them that rejoice in your pride, and you shall no more be haughty because of my holy mountain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n that day shall you not be ashamed for all your doings, wherein you have transgressed against me: for then I will take away out of the midst of you them that rejoice in your pride, and you shall no more be haughty because of my holy mountain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n that day shall you not be ashamed for all your doings, wherein you have transgressed against me: for then I will take away out of the midst of you them that rejoice in your pride, and you shall no more be haughty because of my holy mountain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 will also leave in the midst of you an afflicted and poor people, and they shall trust in the name of the LOR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 will also leave in the midst of you an afflicted and poor people, and they shall trust in the name of the LOR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remnant of Israel shall not do iniquity, nor speak lies; neither shall a deceitful tongue be found in their mouth: for they shall feed and lie down, and none shall make them afrai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remnant of Israel shall not do iniquity, nor speak lies; neither shall a deceitful tongue be found in their mouth: for they shall feed and lie down, and none shall make them afraid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remnant of Israel shall not do iniquity, nor speak lies; neither shall a deceitful tongue be found in their mouth: for they shall feed and lie down, and none shall make them afraid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Sing, O daughter of Zion; shout, O Israel; be glad and rejoice with all the heart, O daughter of Jerusalem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Sing, O daughter of Zion; shout, O Israel; be glad and rejoice with all the heart, O daughter of Jerusalem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LORD has taken away your judgments, he has cast out yours enemy: the king of Israel, even the LORD, is in the midst of you: you shall not see evil any more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LORD has taken away your judgments, he has cast out yours enemy: the king of Israel, even the LORD, is in the midst of you: you shall not see evil any more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n that day it shall be said to Jerusalem, Fear you not: and to Zion, Let not yours hands be slack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n that day it shall be said to Jerusalem, Fear you not: and to Zion, Let not yours hands be slack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LORD your God in the midst of you is mighty; he will save, he will rejoice over you with joy; he will rest in his love, he will joy over you with singing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LORD your God in the midst of you is mighty; he will save, he will rejoice over you with joy; he will rest in his love, he will joy over you with singing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LORD your God in the midst of you is mighty; he will save, he will rejoice over you with joy; he will rest in his love, he will joy over you with singing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 will gather them that are sorrowful for the solemn assembly, who are of you, to whom the reproach of it was a burden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 will gather them that are sorrowful for the solemn assembly, who are of you, to whom the reproach of it was a burden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ehold, at that time I will undo all that afflict you: and I will save her that haltes, and gather her that was driven out; and I will get them praise and fame in every land where they have been put to shame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ehold, at that time I will undo all that afflict you: and I will save her that haltes, and gather her that was driven out; and I will get them praise and fame in every land where they have been put to shame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ehold, at that time I will undo all that afflict you: and I will save her that haltes, and gather her that was driven out; and I will get them praise and fame in every land where they have been put to shame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t that time will I bring you again, even in the time that I gather you: for I will make you a name and a praise among all people of the earth, when I turn back your captivity before your eyes, says the LORD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t that time will I bring you again, even in the time that I gather you: for I will make you a name and a praise among all people of the earth, when I turn back your captivity before your eyes, says the LORD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t that time will I bring you again, even in the time that I gather you: for I will make you a name and a praise among all people of the earth, when I turn back your captivity before your eyes, says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56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டுக்கண் செய்து, ஊத்தையும் அழுக்குமாயிருக்கிற நகரத்துக்கு ஐய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சத்தத்துக்குச் செவிகொடுக்கவில்லை; அது கடிந்துகொள்ளுதலை ஏற்றுக்கொள்ளவில்லை; அது கர்த்த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பவில்லை; அது தன் தேவனிடத்தில் சேர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ள்ளே இருக்கிற அதின் அதிபதிகள் கெர்ச்சிக்கிற சிங்கங்கள்; அதின் நியாயாதிபதிகள் சாயங்கால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றப்படுகிறதும் விடியற்காலமட்டும் ஒரு எலும்பையும் மீதியாக வைக்காததுமான ஓநாய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் தீர்க்கதரிசிகள் வீண்பெருமையும் வஞ்சகமுமுள்ளவர்கள்; அதின் ஆசாரியன் பரிசுத்த ஸ்தலத்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ிசுத்தக்குலைச்சலாக்கி, வேதத்துக்கு அநியாயஞ்செய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ள் இருக்கிற கர்த்தர் நீதியுள்ளவர்; அவர் அநியாயஞ்செய்வதில்லை; அவர் குறைவில்லாமல், காலைதோ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ம்முடைய நியாயத்தை விளங்கப்பண்ணுகிறார்; அநியாயக்காரனோ வெட்கம் அறிய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ைச் சங்கரித்தேன்; அவர்கள் துருகங்கள் பாழாயின; அவர்களுடைய வீதிகளை ஒரு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ந்துபோகாதபடிக்குப் பாழாக்கினேன்; அவர்களுடைய பட்டணங்கள் மனுஷரில்லாதபடிக்கும் குடியில்லாதபடி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ாந்தரையாயின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வாசஸ்தலம் நிர்மூலமாகாதபடிக்கு நீ எனக்குப் பயந்து, கடிந்துகொள்ளுதலை ஏற்றுக்கொள் என்றேன்;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ை எப்படி தண்டித்தாலும் அவர்கள் அதிகாலையில் எழுந்து தங்கள் கிரியைகளையெல்லாம் கேடாக்க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நான் கொள்ளையாட எழும்பும் நாள்மட்டும் எனக்குக் காத்திருங்கள் என்று கர்த்தர் சொல்லுகிற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 சினமாகிய உக்கிரகோபத்தையெல்லாம் அவர்கள்மேல் சொரியும்படி ஜாதிகளைச் சேர்க்கவும், ராஜ்யங்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்டவும் நான் தீர்மானம்பண்ணினேன்; பூமியெல்லாம் என் எரிச்சலின் அக்கினியினால் அழ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ஜனங்களெல்லாரும் கர்த்தருடைய நாமத்தைத் தொழுதுகொண்டு ஒருமனப்பட்டு அவருக்கு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ும்படிக்கு நான் அவர்கள் பாஷையைச் சுத்தமான பாஷையாக மாறப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த்தியோப்பியாவின் நதிகளுக்கு அக்கரையிலிருந்து என்னிடத்தில் விண்ணப்பம்பண்ணுகிறவர்கள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தறடிக்கப்பட்டவர்களின் குமாரத்தியானவள் எனக்குக் காணிக்கை கொண்டுவருவாள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க்கு விரோதமாய்த் துரோகம்பண்ணி, நீ செய்த உன் எல்லாக் கிரியைகளினிமித்தமும் அந்நாள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ட்கப்படாதிருப்பாய்; அப்பொழுது நான் உன் பெருமையைக்குறித்துக் களிகூர்ந்தவர்களை உன் நடுவ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லக்கிவிடுவேன்; நீ இனி என் பரிசுத்த பர்வதத்தில் அகங்காரங்கொள்ளமாட்ட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நடுவில் சிறுமையும் எளிமையுமான ஜனத்தை மீதியாக வைப்பேன்; அவர்கள் கர்த்தருடைய நாமத்தி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பிக்கையாய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ல் மீதியானவர்கள் அநியாயஞ்செய்வதில்லை; அவர்கள் பொய் பேசுவதுமில்லை; வஞ்சகநாவு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யில் கண்டுபிடிக்கப்படுவதுமில்லை; அவர்கள் தங்களைப் பயப்படுத்துவாரில்லாமல் புசித்த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ுத்துக்கொள்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யோன் குமாரத்தியே, கெம்பீரித்துப்பாடு; இஸ்ரவேலரே, ஆர்ப்பரியுங்கள்; எருசலேம் குமாரத்தியே,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ழுஇருதயத்தோடும் மகிழ்ந்து களிகூர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உன் ஆக்கினைகளை அகற்றி, உன் சத்துருக்களை விலக்கினார்; இஸ்ரவேலின் ராஜாவாகிய கர்த்தர்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ுவிலே இருக்கிறார்; இனித் தீங்கைக் காணாதிருப்ப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ாளிலே எருசலேமைப் பார்த்து, பயப்படாதே என்றும், சீயோனைப் பார்த்து உன் கைகளைத் தளரவிட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ம் சொல்ல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தேவனாகிய கர்த்தர் உன் நடுவில் இருக்கிறார்; அவர் வல்லமையுள்ளவர், அவர் இரட்சிப்பார்;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பேரில் சந்தோஷமாய் மகிழ்ந்து தம்முடைய அன்பினிமித்தம் அமர்ந்திருப்பார்; அவர் உன்பேர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ெம்பீரமாய்க் களிகூர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சபையின் மனுஷராயிருந்து பண்டிகை ஆசரிப்பில்லாமையால் உண்டான நிந்தையினிமித்தம் சஞ்சலப்பட்ட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ஏகமாய்க் கூட்டிக்கொள்ள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 அக்காலத்திலே உன்னைச் சிறுமைப்படுத்தின யாவரையும் தண்டிப்பேன்; நொண்டியானவனை இரட்ச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ள்ளுண்டவனைச் சேர்த்துக்கொள்ளுவேன்; அவர்கள் வெட்கம் அநுபவித்த சகல தேசங்களிலும் அவர்கள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கழ்ச்சியும் கீர்த்தியும் உண்டாகச் செய்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உங்களைக் கூட்டிக்கொண்டுவருவேன், அக்காலத்திலே உங்களைச் சேர்த்துக்கொள்வேன்; உ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காண நான் உங்கள் சிறையிருப்பைத் திருப்பும்போது, பூமியிலுள்ள சகல ஜனங்களுக்குள்ளும் நான் உங்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ர்த்தியும் புகழ்ச்சியுமாக வைப்பேன்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ப்பனியா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2026-09-17T23:55:47Z</dcterms:created>
  <dcterms:modified xsi:type="dcterms:W3CDTF">2026-09-17T23:55:47Z</dcterms:modified>
  <dc:title>செப்பனியா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