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presProps" Target="presProps.xml"/>
  <Relationship Id="rId22" Type="http://schemas.openxmlformats.org/officeDocument/2006/relationships/viewProps" Target="viewProps.xml"/>
  <Relationship Id="rId2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2100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4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யேசு நல்லவர் – ந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4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யேசு பெரியவ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4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யேசு உன்னத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4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ர்வ லோகத்தின் ஆண்டவ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4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ல்லவர் பெரியவர் சர்வ வல்லவ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4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ியாதியால் வருந்திடும் உனக்க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4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ுகம் தரும் தெய்வம் நம் இயேச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4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ாபங்கள் யாவையும் நீக்கி – உன்ன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4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ாழ வைக்கும் தெய்வம் இயேச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4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ரண பயம் சூழ்ந்த உன்ன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4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ிடுவிக்க வல்லவர் இயேச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4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ருண்டு போன உந்தன் வாழ்வில் – ஜீ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4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ஒளியை ஏற்றுவார் இயேசு 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4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ஏமாற்றம் நிறைந்த உன் வாழ்வி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4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ுது நம்பிக்கை கொடுப்பவர் இயேச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4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ோல்வியை சந்தித்த உனக்க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45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ஜெயத்தைத் தருபவர் இயேச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4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8">
  <a:themeElements>
    <a:clrScheme name="Theme9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2026-11-01T03:45:33Z</dcterms:created>
  <dcterms:modified xsi:type="dcterms:W3CDTF">2026-11-01T03:45:33Z</dcterms:modified>
  <dc:title>துதிப் பாடல்கள் : 445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