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32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செய்வது த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ன் நோக்கம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ே ஒன்றும் இ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ுலகில் நீர்தா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-2 உம் பிள்ளை நா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மையாய் நானும் எங்கே போ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ே நீர் தானே என் தஞ்ச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போல என்னை கா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்கள் வழுவாமல் தாங்கின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பாதம் நானென்றும் சரணடைந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 என்னையே அர்ப்பணித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2026-10-25T14:03:36Z</dcterms:created>
  <dcterms:modified xsi:type="dcterms:W3CDTF">2026-10-25T14:03:36Z</dcterms:modified>
  <dc:title>துதிப் பாடல்கள் : 666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