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ழ்வு புவி வாழ்வினில் வாழ்வு - மங்கள வாழ்வு  	மருவிய சோபன சுப வாழ்வு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ணை பிரியாது, தோகையிம்மாது  	துப மண மகளிவர் இதுபோது  	மனமுறை யோது வசனம் விடாது  	வந்தன ருமதருள் பெறவேது - நல்ல --- மண    	2. ஜீவ தயாகரா, சிருஷ்டியதிகாரா  	தெய்வீக மாமண வலங்காரா,  	தேவகுமாரா, திருவெல்லையூரா  	சேர்ந்தவர்க்கருள் தரா திருப்பீரா? - நல்ல --- மண    	3. குடித்தன வீரம், குணமுள்ள தாரம்  	கொடுத்துக் கொண்டாலது சமுசாரம்  	அடக்கமாசாரம், அன்பு, உதாரம்  	அம்புவி தனில் மனைக்கலங்காரம் - நல்ல --- மண    	4. மன்றல் செய் தேவி, மணாளனுக்காவி  	மந்திரம் அவர் குறையுமே தாவி  	மன்றியிப் புவி யமர்ந்த சஞ்சீவி  	அவளையில்லாதவ னொரு பாவி - நல்ல --- மண    	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2026-09-15T09:54:26Z</dcterms:created>
  <dcterms:modified xsi:type="dcterms:W3CDTF">2026-09-15T09:54:26Z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