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 நான் என் ஜனமாகிய இஸ்ரவேலுக்குக் காணியாட்சியாகக்கொடுத்த என் சுதந்தரத்தைத் தொடுகிற துஷ்டரான அயலார் அனைவரையும் தங்கள் தேசத்தில் இராதபடிக்குப் பிடுங்கிப்போடுவேன் என்று, கர்த்தர் அவர்களைக்குறித்துச் சொல்லுகிறார்; யூதா வம்சத்தாரையும் அவர்கள் நடுவில் இராதபடிக்குப் பிடுங்கிப்போடுவ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 நான் என் ஜனமாகிய இஸ்ரவேலுக்குக் காணியாட்சியாகக்கொடுத்த என் சுதந்தரத்தைத் தொடுகிற துஷ்டரான அயலார் அனைவரையும் தங்கள் தேசத்தில் இராதபடிக்குப் பிடுங்கிப்போடுவேன் என்று, கர்த்தர் அவர்களைக்குறித்துச் சொல்லுகிறார்; யூதா வம்சத்தாரையும் அவர்கள் நடுவில் இராதபடிக்குப் பிடுங்கிப்போடுவ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 நான் என் ஜனமாகிய இஸ்ரவேலுக்குக் காணியாட்சியாகக்கொடுத்த என் சுதந்தரத்தைத் தொடுகிற துஷ்டரான அயலார் அனைவரையும் தங்கள் தேசத்தில் இராதபடிக்குப் பிடுங்கிப்போடுவேன் என்று, கர்த்தர் அவர்களைக்குறித்துச் சொல்லுகிறார்; யூதா வம்சத்தாரையும் அவர்கள் நடுவில் இராதபடிக்குப் பிடுங்கிப்போடுவ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ை நான் பிடுங்கிப்போட்டபிற்பாடு, நான் திரும்பவும் அவர்கள்மேல் இரங்கி, அவர்களைத் தங்கள் தங்கள் சுதந்தரத்துக்கும் தங்கள் தங்கள் பூமிக்கும் திரும்பப்பண்ண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ை நான் பிடுங்கிப்போட்டபிற்பாடு, நான் திரும்பவும் அவர்கள்மேல் இரங்கி, அவர்களைத் தங்கள் தங்கள் சுதந்தரத்துக்கும் தங்கள் தங்கள் பூமிக்கும் திரும்பப்பண்ண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ுறம் அவர்கள் என் ஜனத்துக்குப் பாகாலின்மேல் ஆணையிடக் கற்றுக்கொடுத்ததுபோல, கர்த்தருடைய ஜீவனைக்கொண்டு என்று சொல்லி, என் நாமத்தின்மேல் ஆணையிடும்படி என் ஜனத்தின் வழிகளை நன்றாய்க் கற்றுக்கொண்டால், அவர்கள் என் ஜனத்தின் நடுவிலே ஊன்றக்கட்டப்படு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ுறம் அவர்கள் என் ஜனத்துக்குப் பாகாலின்மேல் ஆணையிடக் கற்றுக்கொடுத்ததுபோல, கர்த்தருடைய ஜீவனைக்கொண்டு என்று சொல்லி, என் நாமத்தின்மேல் ஆணையிடும்படி என் ஜனத்தின் வழிகளை நன்றாய்க் கற்றுக்கொண்டால், அவர்கள் என் ஜனத்தின் நடுவிலே ஊன்றக்கட்டப்படு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ுறம் அவர்கள் என் ஜனத்துக்குப் பாகாலின்மேல் ஆணையிடக் கற்றுக்கொடுத்ததுபோல, கர்த்தருடைய ஜீவனைக்கொண்டு என்று சொல்லி, என் நாமத்தின்மேல் ஆணையிடும்படி என் ஜனத்தின் வழிகளை நன்றாய்க் கற்றுக்கொண்டால், அவர்கள் என் ஜனத்தின் நடுவிலே ஊன்றக்கட்டப்படு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ேளார்களேயாகில், நான் அப்படிப்பட்ட ஜாதியை வேரோடே பிடுங்கிப்போட்டு அழித்துவிடுவேன் என்று கர்த்தர் சொல்ல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ேளார்களேயாகில், நான் அப்படிப்பட்ட ஜாதியை வேரோடே பிடுங்கிப்போட்டு அழித்துவிடுவேன் என்று கர்த்தர் சொல்ல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 உம்மோடே நான் வழக்காடப்போனால், தேவரீர் நீதியுள்ளவராமே; ஆகிலும் உம்முடைய நியாயங்களைக் குறித்து உம்மோடே நான் பேசும்படி வேண்டுகிறேன்; ஆகாதவர்களின் வழி வாய்க்கிறதென்ன? துரோகஞ்செய்துவருகிற அனைவரும் சுகித்திருக்கிறதென்ன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 உம்மோடே நான் வழக்காடப்போனால், தேவரீர் நீதியுள்ளவராமே; ஆகிலும் உம்முடைய நியாயங்களைக் குறித்து உம்மோடே நான் பேசும்படி வேண்டுகிறேன்; ஆகாதவர்களின் வழி வாய்க்கிறதென்ன? துரோகஞ்செய்துவருகிற அனைவரும் சுகித்திருக்கிறதென்ன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அவர்களை நாட்டினீர், வேர்பற்றித் தேறிப்போனார்கள், கனியும் கொடுக்கிறார்கள்; நீர் அவர்கள் வாய்க்குச் சமீபமும், அவர்கள் உள்ளிந்திரியங்களுக்கோ தூரமுமாயிருக்கிறீ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அவர்களை நாட்டினீர், வேர்பற்றித் தேறிப்போனார்கள், கனியும் கொடுக்கிறார்கள்; நீர் அவர்கள் வாய்க்குச் சமீபமும், அவர்கள் உள்ளிந்திரியங்களுக்கோ தூரமுமாயிருக்கிறீ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நீர் என்னை அறிந்திருக்கிறீர், என்னைக் காண்கிறீர்; என் இருதயம் உமக்கு முன்பாக எப்படிப்பட்டதென்று சோதித்து அறிகிறீர்; அடிக்கப்படும் ஆடுகளைப்போல அவர்களைப் பிடுங்கிப்போட்டு கொலைநாளுக்கு அவர்களை நியமிய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நீர் என்னை அறிந்திருக்கிறீர், என்னைக் காண்கிறீர்; என் இருதயம் உமக்கு முன்பாக எப்படிப்பட்டதென்று சோதித்து அறிகிறீர்; அடிக்கப்படும் ஆடுகளைப்போல அவர்களைப் பிடுங்கிப்போட்டு கொலைநாளுக்கு அவர்களை நியமிய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நீர் என்னை அறிந்திருக்கிறீர், என்னைக் காண்கிறீர்; என் இருதயம் உமக்கு முன்பாக எப்படிப்பட்டதென்று சோதித்து அறிகிறீர்; அடிக்கப்படும் ஆடுகளைப்போல அவர்களைப் பிடுங்கிப்போட்டு கொலைநாளுக்கு அவர்களை நியமிய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ந்தமட்டும் தேசம் புலம்பி, எல்லா வெளியின் புல்லும் வாடி, அதின் குடிகளுடைய பொல்லாப்பினிமித்தம் மிருகங்களும் பறவைகளும் அழியவேண்டும்! எங்கள் முடிவை அவன் காண்பதில்லையென்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ந்தமட்டும் தேசம் புலம்பி, எல்லா வெளியின் புல்லும் வாடி, அதின் குடிகளுடைய பொல்லாப்பினிமித்தம் மிருகங்களும் பறவைகளும் அழியவேண்டும்! எங்கள் முடிவை அவன் காண்பதில்லையென்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காலாட்களோடே ஓடும்போதே உன்னை இளைக்கப்பண்ணினார்களானால், குதிரைகளோடே எப்படிச் சேர்ந்து ஓடுவாய்? சமாதானமுள்ள தேசத்திலேயே நீ அடைக்கலம் தேடினால், யோர்தான் பிரவாகித்து வரும்போது நீ என்னசெய்வாய்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காலாட்களோடே ஓடும்போதே உன்னை இளைக்கப்பண்ணினார்களானால், குதிரைகளோடே எப்படிச் சேர்ந்து ஓடுவாய்? சமாதானமுள்ள தேசத்திலேயே நீ அடைக்கலம் தேடினால், யோர்தான் பிரவாகித்து வரும்போது நீ என்னசெய்வாய்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சகோதரரும், உன் தகப்பன்வம்சத்தாரும் உனக்கு துரோகம்பண்ணி, அவர்களும் உன்னைப் பின்தொடர்ந்து மிகவும் ஆரவாரம்பண்ணினார்கள்; அவர்கள் உன்னோடே இனிய வார்த்தைகளைப் பேசினாலும் அவர்களை நம்பவேண்டா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சகோதரரும், உன் தகப்பன்வம்சத்தாரும் உனக்கு துரோகம்பண்ணி, அவர்களும் உன்னைப் பின்தொடர்ந்து மிகவும் ஆரவாரம்பண்ணினார்கள்; அவர்கள் உன்னோடே இனிய வார்த்தைகளைப் பேசினாலும் அவர்களை நம்பவேண்டா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என் வீட்டை விட்டுவிட்டேன், என் சுதந்தரத்தை நெகிழவிட்டேன்; என் ஆத்துமா நேசித்தவளை அவனுடைய சத்துருவின் கையிலே ஒப்புக்கொடுத்த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என் வீட்டை விட்டுவிட்டேன், என் சுதந்தரத்தை நெகிழவிட்டேன்; என் ஆத்துமா நேசித்தவளை அவனுடைய சத்துருவின் கையிலே ஒப்புக்கொடுத்த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சுதந்தரம் காட்டிலுள்ள சிங்கத்தைப்போல எனக்காயிற்று: அது எனக்கு விரோதமாய் கெர்ச்சிக்கிறது; ஆதலால் அதை வெறுக்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சுதந்தரம் காட்டிலுள்ள சிங்கத்தைப்போல எனக்காயிற்று: அது எனக்கு விரோதமாய் கெர்ச்சிக்கிறது; ஆதலால் அதை வெறுக்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சுதந்தரம் பலவருணமான பட்சியைப்போல எனக்காயிற்று; ஆகையால், பட்சிகள் அதைச் சுற்றிலும் வருவதாக; வெளியில் சகல ஜீவன்களே அதைப் பட்சிக்கும்படி கூடிவார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சுதந்தரம் பலவருணமான பட்சியைப்போல எனக்காயிற்று; ஆகையால், பட்சிகள் அதைச் சுற்றிலும் வருவதாக; வெளியில் சகல ஜீவன்களே அதைப் பட்சிக்கும்படி கூடிவார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 மேய்ப்பர்கள் என் திராட்சத்தோட்டத்தை அழித்து, என் பங்கைக் காலால் மிதித்து என் பிரியமான பங்கைப் பாழான வனாந்தரமாக்கி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 மேய்ப்பர்கள் என் திராட்சத்தோட்டத்தை அழித்து, என் பங்கைக் காலால் மிதித்து என் பிரியமான பங்கைப் பாழான வனாந்தரமாக்கி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ைப் பாழாக்கிவிட்டார்கள்; பாழாய்க் கிடக்கிற அது என்னை நோக்கிப் புலம்புகிறது; தேசமெல்லாம் பாழாயிற்று; ஒருவனும் அதை மனதிலே வைக்கிறதில்லை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ைப் பாழாக்கிவிட்டார்கள்; பாழாய்க் கிடக்கிற அது என்னை நோக்கிப் புலம்புகிறது; தேசமெல்லாம் பாழாயிற்று; ஒருவனும் அதை மனதிலே வைக்கிறத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ொள்ளைக்காரர் வனாந்தரத்திலுள்ள எல்லா உயர்நிலங்களின்மேலும் வருகிறார்கள்; கர்த்தருடைய பட்டயம் தேசத்தின் ஒருமுனைதொடங்கித் தேசத்தின் மறுமுனைமட்டும் பட்சித்துக்கொண்டிருக்கும்; மாம்சமாகிய ஒன்றுக்கும் சமாதானம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ொள்ளைக்காரர் வனாந்தரத்திலுள்ள எல்லா உயர்நிலங்களின்மேலும் வருகிறார்கள்; கர்த்தருடைய பட்டயம் தேசத்தின் ஒருமுனைதொடங்கித் தேசத்தின் மறுமுனைமட்டும் பட்சித்துக்கொண்டிருக்கும்; மாம்சமாகிய ஒன்றுக்கும் சமாதானம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ோதுமையை விதைத்தார்கள், முள்ளுகளை அறுப்பார்கள்; பிரயாசப்படுவார்கள், பிரயோஜனமடையார்கள்; கர்த்தருடைய உக்கிரகோபத்தினால் உங்களுக்கு வரும்பலனைக்குறித்து வெட்கப்படுங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ோதுமையை விதைத்தார்கள், முள்ளுகளை அறுப்பார்கள்; பிரயாசப்படுவார்கள், பிரயோஜனமடையார்கள்; கர்த்தருடைய உக்கிரகோபத்தினால் உங்களுக்கு வரும்பலனைக்குறித்து வெட்கப்பட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78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मेरे दुष्ट पड़ोसी उस भाग पर हाथ लगाते हैं, जिसका भागी मैं ने अपनी प्रजा इस्राएल को बना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के विष्य यहोवा यों कहता है कि मैं उन को उनकी भूमि में से उखाड़ डालूंगा, और यहूदा के घराने को भ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के बीच में से उखड़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उन्हें उखाड़ने के बाद मैं फिर उन पर दया करूंगा, और उन में से हर एक को उसके निज़ भाग और भूमि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फिर से लगाऊ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यदि वे मेरी प्रजा की चाल सीखकर मेरे ही नाम की सौगन्ध, यहोवा के जीवन की सौगन्ध, खाने लगें, जि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कार से उन्होंने मेरी प्रजा को बाल की सौगन्ध खाना सिखलाया था, तब मेरी प्रजा के बीच उनका भी वं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ढ़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परन्तु यदि वे न मानें, तो मैं उस जाति को ऐसा उखाड़ूंगा कि वह फिर कभी न पनंपेगी, यहोवा की यह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हे यहोवा, यदि मैं तुझ से मुक़द्दमा लड़ूं, तौभी तू धमीं है; मुझे अपने साथ इस विषय पर वादविवाद कर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। दुष्टों की चाल क्यों सफल होती है? क्या कारण है कि विश्वासघाती बहुत सुख से रहते है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तू उन को बोता और वे जड़ भी पकड़ते; वे बढ़ते और फलते भी हैं; तू उनके मुंह के निकट है परन्तु उन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नों से दूर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हे यहोवा तू मुझे जानता है; तू मुझे देखता है, और तू ने मेरे मन की परीक्षा कर के देखा कि मैं ते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ओर किस प्रकार रहता हूँ। जैसे भेड़-बकरियां घात होने के लिये झुण्ड में से निकाली जाती हैं, वैसे ही उ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भी निकाल ले और वध के दिन के लिये तैयार कर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कब तक देश विलाप करता रहेगा, और सारे मैदान की घास सूखी रहेगी? देश के निवासियों की बुराई के कार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शु-पक्षी सब नाश हो गए हैं, क्योंकि उन लोगों ने कहा, वह हमारे अन्त को न देख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तू जो प्यादों ही के संग दौड़कर थक गया है तो घोड़ों के संग क्योंकर बराबरी कर सकेगा? और यद्यपि त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शान्ति के इस देश में निडर है, परन्तु यरदन के आसपास के घने जंगल में तू क्या करे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क्योंकि तेरे भाई और तेरे घराने के लोगों ने भी तेरा विश्वासघात किया है; वे तेरे पीछे ललकारते है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दि वे तुझ से मीठी बातें भी कहें, तौभी उनकी प्रतीति न कर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मैं ने अपना घर छोड़ दिया, अपना निज भाग मैं ने त्याग दिया है; मैं ने अपनी प्राणप्रिया को शत्रुओ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वश में कर द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क्योंकि मेरा निज भाग मेरे देखने में वन के सिंह के समान हो गया और मेरे विरुद्ध गरजा है; इस कार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ैं ने उस से बैर क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क्या मेरा निज भाग मेरी दृष्टि में चित्ती वाले शिकारी पक्षी के समान नहीं है? क्या शिकारी पक्ष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ारों ओर से उसे घेरे हुए हैं? जाओ सब जंगली पशुओं को इकट्ठा करो; उन को लाओ कि खा ज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बहुत से चरवाहों ने मेरी दाख की बारी को बिगाड़ कर दिया, उन्होंने मेरे भाग को लताड़ा, वरन मे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नोहर भाग के खेत को सुनसान जंगल बना द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उन्होंने उसको उजाड़ दिया; वह उजड़ कर मेरे साम्हने विलाप कर रहा है। सारा देश उजड़ गया है, तौभ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ई नहीं सोच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जंगल के सब मुंडे टीलों पर नाशक चढ़ आए हैं; क्योंकि यहोवा की तलवार देश के एक छोर से ले कर दूस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छोर तक निगलती जाती है; किसी मनुष्य को शांन्ति नहीं मिलत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उन्होंने गेहूं तो बोया, परन्तु कटीले पेड़ काटे, उन्होंने कष्ट तो उठाया, परन्तु उस से कुछ लाभ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ुआ। यहोवा के क्रोध के भड़कने के कारण तुम अपने खेतों की उपज के विषय में लज्जित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2026-10-21T08:33:13Z</dcterms:created>
  <dcterms:modified xsi:type="dcterms:W3CDTF">2026-10-21T08:33:13Z</dcterms:modified>
  <dc:title>यिर्मयाह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