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hephatiah the son of Mattan, and Gedaliah the son of Pashur, and Jucal the son of Shelemiah, and Pashur the son of Malchiah, heard the words that Jeremiah had spoken unto all the peopl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hephatiah the son of Mattan, and Gedaliah the son of Pashur, and Jucal the son of Shelemiah, and Pashur the son of Malchiah, heard the words that Jeremiah had spoken unto all the people,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hephatiah the son of Mattan, and Gedaliah the son of Pashur, and Jucal the son of Shelemiah, and Pashur the son of Malchiah, heard the words that Jeremiah had spoken unto all the people,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He that remains in this city shall die by the sword, by the famine, and by the pestilence: but he that goes forth to the Chaldeans shall live; for he shall have his life for a prey, and shall liv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He that remains in this city shall die by the sword, by the famine, and by the pestilence: but he that goes forth to the Chaldeans shall live; for he shall have his life for a prey, and shall liv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This city shall surely be given into the hand of the king of Babylon's army, which shall take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This city shall surely be given into the hand of the king of Babylon's army, which shall take i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the princes said unto the king, We plead to you, let this man be put to death: for thus he weakens the hands of the men of war that remain in this city, and the hands of all the people, in speaking such words unto them: for this man seeks not the welfare of this people, but the hur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the princes said unto the king, We plead to you, let this man be put to death: for thus he weakens the hands of the men of war that remain in this city, and the hands of all the people, in speaking such words unto them: for this man seeks not the welfare of this people, but the hur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the princes said unto the king, We plead to you, let this man be put to death: for thus he weakens the hands of the men of war that remain in this city, and the hands of all the people, in speaking such words unto them: for this man seeks not the welfare of this people, but the hur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the princes said unto the king, We plead to you, let this man be put to death: for thus he weakens the hands of the men of war that remain in this city, and the hands of all the people, in speaking such words unto them: for this man seeks not the welfare of this people, but the hur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Zedekiah the king said, Behold, he is in your hand: for the king is not he that can do any thing against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Zedekiah the king said, Behold, he is in your hand: for the king is not he that can do any thing against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ook they Jeremiah, and cast him into the dungeon of Malchiah the son of Hammelech, that was in the court of the prison: and they let down Jeremiah with cords. And in the dungeon there was no water, but mire: so Jeremiah sunk in the mi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ook they Jeremiah, and cast him into the dungeon of Malchiah the son of Hammelech, that was in the court of the prison: and they let down Jeremiah with cords. And in the dungeon there was no water, but mire: so Jeremiah sunk in the mi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ook they Jeremiah, and cast him into the dungeon of Malchiah the son of Hammelech, that was in the court of the prison: and they let down Jeremiah with cords. And in the dungeon there was no water, but mire: so Jeremiah sunk in the m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Ebedmelech the Ethiopian, one of the eunuchs which was in the king's house, heard that they had put Jeremiah in the dungeon; the king then sitting in the gate of Benjam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Ebedmelech the Ethiopian, one of the eunuchs which was in the king's house, heard that they had put Jeremiah in the dungeon; the king then sitting in the gate of Benjam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bedmelech went forth out of the king's house, and spoke to the king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lord the king, these men have done evil in all that they have done to Jeremiah the prophet, whom they have cast into the dungeon; and he is like to die for hunger in the place where he is: for there is no more bread in the cit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lord the king, these men have done evil in all that they have done to Jeremiah the prophet, whom they have cast into the dungeon; and he is like to die for hunger in the place where he is: for there is no more bread in the ci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lord the king, these men have done evil in all that they have done to Jeremiah the prophet, whom they have cast into the dungeon; and he is like to die for hunger in the place where he is: for there is no more bread in the ci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the king commanded Ebedmelech the Ethiopian, saying, Take from behind thirty men with you, and take up Jeremiah the prophet out of the dungeon, before he di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the king commanded Ebedmelech the Ethiopian, saying, Take from behind thirty men with you, and take up Jeremiah the prophet out of the dungeon, before he di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the king commanded Ebedmelech the Ethiopian, saying, Take from behind thirty men with you, and take up Jeremiah the prophet out of the dungeon, before he d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Ebedmelech took the men with him, and went into the house of the king under the treasury, and took thence old cast clouts and old rotten rags, and let them down by cords into the dungeon to Jeremi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Ebedmelech took the men with him, and went into the house of the king under the treasury, and took thence old cast clouts and old rotten rags, and let them down by cords into the dungeon to Jeremi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Ebedmelech took the men with him, and went into the house of the king under the treasury, and took thence old cast clouts and old rotten rags, and let them down by cords into the dungeon to Jeremi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bedmelech the Ethiopian said unto Jeremiah, Put now these old cast clouts and rotten rags under yours armholes under the cords. And Jeremiah did 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bedmelech the Ethiopian said unto Jeremiah, Put now these old cast clouts and rotten rags under yours armholes under the cords. And Jeremiah did 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bedmelech the Ethiopian said unto Jeremiah, Put now these old cast clouts and rotten rags under yours armholes under the cords. And Jeremiah did 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y drew up Jeremiah with cords, and took him up out of the dungeon: and Jeremiah remained in the court of the pri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y drew up Jeremiah with cords, and took him up out of the dungeon: and Jeremiah remained in the court of the pri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Zedekiah the king sent, and took Jeremiah the prophet unto him into the third entry that is in the house of the LORD: and the king said unto Jeremiah, I will ask you a thing; hide nothing from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Zedekiah the king sent, and took Jeremiah the prophet unto him into the third entry that is in the house of the LORD: and the king said unto Jeremiah, I will ask you a thing; hide nothing from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Zedekiah the king sent, and took Jeremiah the prophet unto him into the third entry that is in the house of the LORD: and the king said unto Jeremiah, I will ask you a thing; hide nothing from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eremiah said unto Zedekiah, If I declare it unto you, will you not surely put me to death? and if I give you counsel, will you not hearken unto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eremiah said unto Zedekiah, If I declare it unto you, will you not surely put me to death? and if I give you counsel, will you not hearken unto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Zedekiah the king swore secretly unto Jeremiah, saying, As the LORD lives, that made us this soul, I will not put you to death, neither will I give you into the hand of these men that seek your lif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Zedekiah the king swore secretly unto Jeremiah, saying, As the LORD lives, that made us this soul, I will not put you to death, neither will I give you into the hand of these men that seek your lif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Zedekiah the king swore secretly unto Jeremiah, saying, As the LORD lives, that made us this soul, I will not put you to death, neither will I give you into the hand of these men that seek your lif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Jeremiah unto Zedekiah, Thus says the LORD, the God of hosts, the God of Israel; If you will assuredly go forth unto the king of Babylon's princes, then your soul shall live, and this city shall not be burned with fire; and you shall live, and yours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Jeremiah unto Zedekiah, Thus says the LORD, the God of hosts, the God of Israel; If you will assuredly go forth unto the king of Babylon's princes, then your soul shall live, and this city shall not be burned with fire; and you shall live, and yours hou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Jeremiah unto Zedekiah, Thus says the LORD, the God of hosts, the God of Israel; If you will assuredly go forth unto the king of Babylon's princes, then your soul shall live, and this city shall not be burned with fire; and you shall live, and yours hous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you will not go forth to the king of Babylon's princes, then shall this city be given into the hand of the Chaldeans, and they shall burn it with fire, and you shall not escape out of their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you will not go forth to the king of Babylon's princes, then shall this city be given into the hand of the Chaldeans, and they shall burn it with fire, and you shall not escape out of their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you will not go forth to the king of Babylon's princes, then shall this city be given into the hand of the Chaldeans, and they shall burn it with fire, and you shall not escape out of their han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Zedekiah the king said unto Jeremiah, I am afraid of the Jews that are fallen to the Chaldeans, lest they deliver me into their hand, and they mock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Zedekiah the king said unto Jeremiah, I am afraid of the Jews that are fallen to the Chaldeans, lest they deliver me into their hand, and they mock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Jeremiah said, They shall not deliver you. Obey, I plead to you, the voice of the LORD, which I speak unto you: so it shall be well unto you, and your soul shall liv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Jeremiah said, They shall not deliver you. Obey, I plead to you, the voice of the LORD, which I speak unto you: so it shall be well unto you, and your soul shall liv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if you refuse to go forth, this is the word that the LORD has showed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ll the women that are left in the king of Judah's house shall be brought forth to the king of Babylon's princes, and those women shall say, Your friends have set you on, and have prevailed against you: your feet are sunk in the mire, and they are turned away back.]]></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ll the women that are left in the king of Judah's house shall be brought forth to the king of Babylon's princes, and those women shall say, Your friends have set you on, and have prevailed against you: your feet are sunk in the mire, and they are turned away back.]]></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ll the women that are left in the king of Judah's house shall be brought forth to the king of Babylon's princes, and those women shall say, Your friends have set you on, and have prevailed against you: your feet are sunk in the mire, and they are turned away back.]]></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ll the women that are left in the king of Judah's house shall be brought forth to the king of Babylon's princes, and those women shall say, Your friends have set you on, and have prevailed against you: your feet are sunk in the mire, and they are turned away back.]]></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y shall bring out all your wives and your children to the Chaldeans: and you shall not escape out of their hand, but shall be taken by the hand of the king of Babylon: and you shall cause this city to be burned with fi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y shall bring out all your wives and your children to the Chaldeans: and you shall not escape out of their hand, but shall be taken by the hand of the king of Babylon: and you shall cause this city to be burned with fi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y shall bring out all your wives and your children to the Chaldeans: and you shall not escape out of their hand, but shall be taken by the hand of the king of Babylon: and you shall cause this city to be burned with fi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Zedekiah unto Jeremiah, Let no man know of these words, and you shall not di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Zedekiah unto Jeremiah, Let no man know of these words, and you shall not di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the princes hear that I have talked with you, and they come unto you, and say unto you, Declare unto us now what you have said unto the king, hide it not from us, and we will not put you to death; also what the king said unto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the princes hear that I have talked with you, and they come unto you, and say unto you, Declare unto us now what you have said unto the king, hide it not from us, and we will not put you to death; also what the king said unto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the princes hear that I have talked with you, and they come unto you, and say unto you, Declare unto us now what you have said unto the king, hide it not from us, and we will not put you to death; also what the king said unto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you shall say unto them, I presented my supplication before the king, that he would not cause me to return to Jonathan's house, to die the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you shall say unto them, I presented my supplication before the king, that he would not cause me to return to Jonathan's house, to die ther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came all the princes unto Jeremiah, and asked him: and he told them according to all these words that the king had commanded. So they left off speaking with him; for the matter was not perceiv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came all the princes unto Jeremiah, and asked him: and he told them according to all these words that the king had commanded. So they left off speaking with him; for the matter was not perceiv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came all the princes unto Jeremiah, and asked him: and he told them according to all these words that the king had commanded. So they left off speaking with him; for the matter was not perceiv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Jeremiah abode in the court of the prison until the day that Jerusalem was taken: and he was there when Jerusalem was take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Jeremiah abode in the court of the prison until the day that Jerusalem was taken: and he was there when Jerusalem was tak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4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நகரத்திலே தரித்திருக்கிறவன் பட்டயத்தாலும் பஞ்சத்தாலும், கொள்ளை நோயாலும்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யரிடத்துக்குப் புறப்பட்டுப்போகிறவனோ உயிரோடிருப்பான்; அவனுடைய பிராணன் அவனுக்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மையைப்போலிருக்கும்; அவன் பிழைப்பானென்பதைக் கர்த்தர் உரைக்கிறா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ந்த நகரம் பாபிலோன் ராஜாவினுடைய இராணுவத்தின் கையில் நிச்சயமாக ஒப்புக்கொடுக்கப்படும்; அவன்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ன்பதைக் கர்த்தர் உரைக்கிறா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மியா எல்லா ஜனத்தோடும் சொல்லிக்கொண்டிருந்த வார்த்தைகளை மாத்தானின் குமாரனாகிய செப்பத்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யாவின் குமாரனாகிய யூகாலும், மல்கியாவின் குமாரனாகிய பஸ்கூரும்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ரபுக்கள் ராஜாவை நோக்கி: இந்த மனுஷன் கொல்லப்பட உத்தரவாகவேண்டும்; அதேனென்றால்,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 மீதியாயிருக்கிற யுத்த மனுஷரிடத்திலும், மற்றுமுள்ள சகல ஜனங்களிடத்திலும், இவன் இ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ச் சொல்லுகிறதினாலே அவர்களுடைய கைகளைத் தளர்ந்துபோகப்பண்ணுகிறான்; இவன் இந்த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 தேடாமல், அவர்கள் கேட்டையே தேடு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தேக்கியா ராஜா: இதோ, அவன் உங்கள் கையில் இருக்கிறான்; உங்களுக்கு விரோதமாய் ராஜா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 கூ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கள் எரேமியாவைப் பிடித்து, அவனைக் காவற்சாலையின் முற்றத்திலிருந்த அம்மெலே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ல்கியாவினுடைய துரவிலே போட்டார்கள்; எரேமியாவைக் கயிறுகளினால் அதிலே இறக்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ரவிலே தண்ணீர் இல்லாமல் உளையாயிருந்தது, அந்த உளையிலே எரேமியா அமிழ்ந்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எரேமியாவைத் துரவிலே போட்டதை ராஜாவின் அரமனையில் இருந்த எத்தியோப்பியனாகிய எபேத்மெ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ஒரு பிரதானி கேள்விப்பட்டான்; ராஜாவோ பென்யமீன் வாசலிலே உட்கார்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எபெத்மெலேக் ராஜாவின் அரமனையிலிருந்து புறப்பட்டுப்போய், ராஜா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ராஜாவாகிய என் ஆண்டவனே, இந்தப் புருஷர் எரேமியா தீர்க்கதரிசியைத் துரவிலே போட்டுச் செய்தது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த செய்கையாயிருக்கிறது; அவன் இருக்கிற இடத்திலே பட்டினியினால் சாவானே, இனி நகரத்திலே அப்ப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ராஜா எபெத்மெலேக் என்னும் எத்தியோப்பியனை நோக்கி: நீ இவ்விடத்திலிருந்து முப்ப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னே; கூட்டிக்கொண்டுபோய், எரேமியா தீர்க்கதரிசி சாகாததற்குமுன்னே அவனைத் துரவிலிருந்து தூக்கி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எபெத்மெலேக் அந்த மனுஷரைத் தன்னுடனே கூட்டிக்கொண்டு, ராஜாவின் அரமனைப் பொக்கிஷசா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ருந்த அறைக்குள் புகுந்து, கிழிந்துபோன பழம்புடைவைகளையும் கந்தைத் துணிகளையும் எடு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யிறுகளினால் எரேமியாவண்டைக்குத் துரவிலே இறக்கி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பெத்மெலேக் என்னும் எத்தியோப்பியன் எரேமியாவுடனே: கிழிந்துபோன இந்தப் பழம்புட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ந்தைகளையும் உம்முடைய அக்குள்களில் கயிறுக்குள் அடங்கவைத்துப் போட்டுக்கொள்ளும் என்றான்: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எரேமியாவைக் கயிறுகளால் தூக்கி, அவனைத் துரவிலிருந்து எடுத்துவிட்டார்கள்;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ற்சாலையின் முற்ற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சிதேக்கியா ராஜா, எரேமியா தீர்க்கதரிசியைக் கர்த்தருடைய ஆலயத்திலிருக்கும் மூன்றாம் 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த்திற்கு வரவழைத்தான்; அங்கே ராஜா, எரேமியாவை நோக்கி: நான் உன்னிடத்தில் ஒரு காரியம் கே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எனக்கு ஒன்றும் மறை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எரேமியா சிதேக்கியாவை நோக்கி: நான் அதை உமக்கு அறிவித்தால் என்னை நிச்சய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வீரல்லவா? நான் உமக்கு ஆலோசனை சொன்னாலும், என் சொல்லைக் கேட்கமாட்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சிதேக்கியா ராஜா: நான் உன்னைக் கொல்லாமலும், உன் பிராணனை வாங்கத்தேடுகிற இந்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உன்னை ஒப்புக்கொடாமலும் இருப்பேன் என்பதை, நமக்கு இந்த ஆத்துமாவை உண்டுபண்ணி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 கொண்டு சொல்லுகிறேன் என்று எரேமியாவுக்கு இரகசியமாய்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எரேமியா சிதேக்கியாவை நோக்கி: நீர் பாபிலோன் ராஜாவின் பிரபுக்களண்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வீரானால், உம்முடைய ஆத்துமா உயிரோடிருக்கும்; இந்தப் பட்டணம்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ப்படுவதில்லை; நீரும் உம்முடைய குடும்பமும் உயிரோ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ர் பாபிலோன் ராஜாவின் பிரபுக்களிடத்திற்குப் புறப்பட்டுப்போகாவிட்டால் அப்பொழுது இந்த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யர் கையில் ஒப்புக்கொடுக்கப்படும், அவர்கள் இதை அக்கினியால் சுட்டெரிப்பார்கள்; நீர்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ப்போவதில்லை என்கிறதை இஸ்ரவேலின் தேவனும் சேனைகளின் தேவனுமாகிய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தேக்கியா ராஜா எரேமியாவை நோக்கி: கல்தேயர் தங்களைச் சோர்ந்துபோன யூதரின் கையிலே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ம்பண்ண ஒப்புக்கொடுப்பார்களோ என்று நான் ஐயப்ப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எரேமியா: உம்மை ஒப்புக்கொடார்கள்; நான் உம்மிடத்தில் சொல்லுகி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க்குச் செவிகொடும், அப்பொழுது உமக்கு நன்மையாயிருக்கும், உம்முடைய ஆத்துமா பி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புறப்படுகிறதில்லை என்பீரேயாகில், கர்த்தர் எனக்குத் தெரியப்படுத்தின வார்த்தை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யூதா ராஜாவின் வீட்டிலே மீதியான எல்லா ஸ்திரீகளும் வெளியே பாபிலோன் ராஜாவின் பிரபு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வார்கள்; அப்பொழுது, இதோ, அவர்கள்தானே உம்முடைய இஷ்டர்கள்; அவர்கள் உமக்குப் போ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உம்மை மேற்கொண்டார்கள் என்றும், உம்முடைய கால்கள் உளையிலே அமிழ்ந்தினபின்பு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ங்கிப்போனார்கள் என்றும் அந்த ஸ்திரீகளே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உம்முடைய எல்லா ஸ்திரீகளையும், உம்முடைய பிள்ளைகளையும் வெளியே கல்தேயரிடத்தில் கொண்டு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 அவர்கள் கைக்குத் தப்பிப் போகாமல் பாபிலோன் ராஜாவின் கையினால் பிடிக்கப்பட்டு, இந்த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க்கப்படக் காரணமாயிரு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சிதேக்கியா எரேமியாவை நோக்கி: இந்த வார்த்தைகளை ஒருவருக்கும் அறிவிக்கவேண்டாம்;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சா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உன்னோடே பேசினதைப் பிரபுக்கள் கேள்விப்பட்டு, உன்னிடத்தில் வந்து: நீ ராஜாவோடே பேசி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த் தெரிவி, எங்களுக்கு ஒன்றும் மறைக்காதே, அப்பொழுது உன்னைக் கொல்லாதிருப்போம்; ராஜா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பேசினார் என்று உன்னைக் கேட்பார்களே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யோனத்தானுடைய வீட்டிலே சாகாதபடிக்கு ராஜா என்னை அங்கே திரும்ப அனுப்பவேண்டாம் என்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க்கு முன்பாக விண்ணப்பம் பண்ணினேன் என்று சொல்வாயா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எல்லாப் பிரபுக்களும், எரேமியாவினிடத்தில் வந்து, அவனைக் கேட்டார்கள்; அப்பொழுது அவ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 இந்த எல்லா வார்த்தைகளின்படியே அவர்களுக்கு அறிவித்தான்; காரியம் கேள்விப்படாமற்போ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 பேசாமலிரு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எரேமியா, எருசலேம் பிடிபடுகிற நாள்மட்டாகக் காவற்சாலையின் முற்றத்தில் இருந்தான்;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ட்டுப்போனபோதும் அங்கேயே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8]]></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2026-11-01T08:19:22Z</dcterms:created>
  <dcterms:modified xsi:type="dcterms:W3CDTF">2026-11-01T08:19:22Z</dcterms:modified>
  <dc:title>எரேமியா : 38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