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 பீறாதபடிக்கு என்னைத் தப்புவ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, நான் இதைச் செய்ததும், என் கைகளில் நியாயக்கேடிருக்கிற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க்கூட்டம் உம்மைச் சூழ்ந்துகொள்ளும்; அவர்களுக்காகத் திரும்பவும் உன்னதத்திற்கு எழுந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ீதியுள்ள நியாயாதிபதி; அவர் நாள்தோறும் பாவியின்மேல் சினங்கொள்ளுகிற தே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மரணாயுதங்களை ஆயத்தம்பண்ணினார்; தம்முடைய அம்புகளை அக்கினி அம்புகளாக்க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 பொய்யைப்பெற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ழியை வெட்டி, அதை ஆழமாக்கினான்; தான் வெட்டின குழியில் தானே விழ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 దేవా, నేను నీ శరణుజొచ్చియున్నానునన్ను తరుమువారిచేతిలోనుండి నన్ను తప్పించుము.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వాడెవడును లేక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సింహమువలె ముక్కలుగా చీల్చివేయకుండనన్ను త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నా దేవా, నేను ఈ కార్యము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చేత పాపము జరిగినయెడలనాతో సమాధానముగా నుండినవానికి నేను కీడు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శత్రువు నన్ను తరిమి పట్టుకొననిమ్మునా ప్రాణమును నేలకు అణగద్రొక్క నిమ్మునా అతిశయాస్పదమును మంటిప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నిమ్ము.నిర్నిమిత్తముగా నన్ను బాధించినవారిని నేను సంరక్షించి ని గదా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కోపము తెచ్చుకొని లెమ్మునా విరోధుల ఆగ్రహము నణచుటకై లెమ్మునన్ను ఆదుకొన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్కొనుమున్యాయవిధిని నీవు నియమించియున్నావ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నములు సమాజముగా కూడి నిన్ను చుట్టుకొనునప్పుడువారికి పైగా పరమందు ఆసీనుడవు క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జనములకు తీర్పు తీర్చువాడుయెహోవా, నా నీతినిబట్టియు నా యథార్థతను బట్టియు నా విషయములో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ు తీర్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హృదయములను అంతరింద్రియములనుపరిశీలించు నీతిగల దే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ుష్టుల చెడుతనము మాన్పుమునీతిగలవారిని స్థిరపరచుముయథార్థ హృదయులను రక్షించు దేవుడేనా కేడె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ువా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్యాయమునుబట్టి ఆయన తీర్పు తీర్చునుఆయన ప్రతిదినము కోపపడు దేవ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ఒకడును మళ్లనియెడల, ఆయన తన ఖడ్గమును పదును పెట్టునుతన విల్లు ఎక్కు పెట్టి దానిని సిద్ధ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నికొరకు మరణసాధనములను సిద్ధపరచియున్నాడుతన అంబులను అగ్ని బాణములుగా చేస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ాపమును కనుటకు వాడు ప్రసవవేదన పడుచున్నాడుచేటును గర్భమున ధరించినవాడై అబద్దమును కన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డు గుంటత్రవ్వి దానిని లోతుచేసియున్నాడుతాను త్రవ్విన గుంటలో తానేప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డు తలంచిన చేటు వాని నెత్తిమీదికే వచ్చునువాడు యోచించిన బలాత్కారము వాని నడినెత్తిమీదనే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న్యాయము విధించువాడని నేను ఆయనకు కృతజ్ఞతాస్తుతులు చెల్లించెదనుసర్వోన్నతుడైన యెహోవా నా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2026-10-20T07:32:42Z</dcterms:created>
  <dcterms:modified xsi:type="dcterms:W3CDTF">2026-10-20T07:32:42Z</dcterms:modified>
  <dc:title>కీర్తనలు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