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நீ அவர்களுக்கு அறிவிக்க வேண்டிய பிரமாணங்கள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ுக்கு விரோதமாகச் சதிமோசஞ்செய்து, அவனைத் துணிகரமாய்க் கொன்றுபோட்டால், அவனை என் பலிபீடத்திலிருந்தும் பிடித்துக்கொண்டு போய்க் கொலைசெய்ய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ுக்கு விரோதமாகச் சதிமோசஞ்செய்து, அவனைத் துணிகரமாய்க் கொன்றுபோட்டால், அவனை என் பலிபீடத்திலிருந்தும் பிடித்துக்கொண்டு போய்க் கொலைசெய்ய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ரில் ஒரு அடிமையைக் கொண்டாயானால், அவன் ஆறுவருஷம் சேவித்து, ஏழாம் வருஷத்திலே ஒன்றும் கொடாமல் விடுதலைபெற்றுப் போ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ரில் ஒரு அடிமையைக் கொண்டாயானால், அவன் ஆறுவருஷம் சேவித்து, ஏழாம் வருஷத்திலே ஒன்றும் கொடாமல் விடுதலைபெற்றுப் போக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ிக்காரனாய் வந்திருந்தானானால், ஒன்றிக்காரனாய்ப் போகக்கடவன்; விவாகம்பண்ணினவனாய் வந்திருந்தானானால், அவன் பெண்ஜாதி அவனோடேகூடப் போகக்கடவ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ிக்காரனாய் வந்திருந்தானானால், ஒன்றிக்காரனாய்ப் போகக்கடவன்; விவாகம்பண்ணினவனாய் வந்திருந்தானானால், அவன் பெண்ஜாதி அவனோடேகூடப் போகக்கடவ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ஜமான் அவனுக்கு ஒரு பெண்ணை விவாகஞ்செய்து கொடுத்தும், அவள் அவனுக்கு ஆண்பிள்ளைகளையாவது பெண்பிள்ளைகளையாவது பெற்றும் இருந்தால், அந்தப் பெண்ணும் அவள் பிள்ளைகளும் அவள் எஜமானைச் சேரக்கடவர்கள்; அவன் மாத்திரம் ஒன்றியாய்ப் போக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ேலைக்காரன்: என் எஜமானையும் என் பெண்ஜாதியையும் என் பிள்ளைகளையும் நேசிக்கிறேன்; நான் விடுதலை பெற்றுப்போக மனதில்லை என்று மனப்பூர்வமாய்ச் சொல்வானா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ேலைக்காரன்: என் எஜமானையும் என் பெண்ஜாதியையும் என் பிள்ளைகளையும் நேசிக்கிறேன்; நான் விடுதலை பெற்றுப்போக மனதில்லை என்று மனப்பூர்வமாய்ச் சொல்வானா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ஜமான் அவனை நியாயாதிபதிகளிடத்தில் அழைத்துக்கொண்டுபோய், அவனைக் கதவின் அருகேயாவது கதவுநிலையின் அருகேயாவது சேரப்பண்ணி, அங்கே அவன் எஜமான் அவன் காதைக் கம்பியினாலே குத்தக்கடவன்; பின்பு அவன் என்றைக்கும் அவனிடத்திலே சேவித்துக்கொண்டிரு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தன் மகளை வேலைக்காரியாக விற்றுப்போட்டானானால், வேலைக்காரன் விடுதலைபெற்றுப் போவதுபோல அவள் போகக் கூட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ைத் தனக்கு நியமித்துக் கொண்ட எஜமானின் பார்வைக்கு அவள் தகாதவளாய்ப் போனால், அவள் மீட்கப்படலாம்; அவன் அவளுக்குத் துரோகம்பண்ணி, அவளை அந்நியர் கையில் விற்றுப்போட அவனுக்கு அதிகாரம் இ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ன் குமாரனுக்கு அவளை நியமித்திருந்தானானால், தன் குமாரத்திகளை நடத்துவதுபோல அவளையும் நடத்த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வேறொரு பெண்ணைக் கொண்டானாகில், இவளுக்குரிய அன்னவஸ்திர விவாகக்கடமை ஆகிய இவைகளில் குறைவுசெய்யாமல் இருப்பான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ம்மூன்றும் அவன் அவளுக்குச் செய்யாமற்போனால், அவள் பணங்கொடாமல் விடுதலைபெற்றுப் போகக்கடவ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னிதனைச் சாகும்படி அடித்தவன், நிச்சயமாய்க் கொலைசெய்யப்பட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திவிருந்து கொல்லாமல், தேவச்செயலாய்த் தன் கைக்கு நேரிட்டவனைக் கொன்றால், அவன் ஓடிப்போய்ச் சேரவேண்டிய ஸ்தலத்தை உனக்கு நியம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திவிருந்து கொல்லாமல், தேவச்செயலாய்த் தன் கைக்கு நேரிட்டவனைக் கொன்றால், அவன் ஓடிப்போய்ச் சேரவேண்டிய ஸ்தலத்தை உனக்கு நியம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ையாவது தன் தாயையாவது அடிக்கிறவன் நிச்சயமாய்க் கொலைசெய்யப்பட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ஒரு மனிதனைத் திருடி விற்றுப்போட்டாலும், இவன் அவன் வசத்திலிருக்கக் கண்டுபிடிக்கப்பட்டாலும் அவன் நிச்சயமாய்க் கொலைசெய்யப்பட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 ஒரு மனிதனைத் திருடி விற்றுப்போட்டாலும், இவன் அவன் வசத்திலிருக்கக் கண்டுபிடிக்கப்பட்டாலும் அவன் நிச்சயமாய்க் கொலைசெய்யப்பட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தகப்பனையாவது தன் தாயையாவது சபிக்கிறவன் நிச்சயமாய்க் கொலைசெய்யப்பட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ிதர் சண்டைபண்ணி, ஒருவன் மற்றொருவனைக் கல்லால் எறிந்ததினாலாவது கையால் அடித்ததினாலாவது அவன் சாவாமல் கட்டில்கிடையாய்க் கிட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ிதர் சண்டைபண்ணி, ஒருவன் மற்றொருவனைக் கல்லால் எறிந்ததினாலாவது கையால் அடித்ததினாலாவது அவன் சாவாமல் கட்டில்கிடையாய்க் கிட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ிரும்ப எழுந்திருந்து வெளியிலே தன் ஊன்றுகோலைப் பிடித்துக்கொண்டு நடமாடினால், அடித்தவன் ஆக்கினைக்கு நீங்கலாயிருப்பான்; ஆனாலும், அவனுக்கு வேலை மினக்கெட்ட நஷ்டத்தைக் கொடுத்து, அவனை நன்றாய்க் குணமாக்குவிக்க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ிரும்ப எழுந்திருந்து வெளியிலே தன் ஊன்றுகோலைப் பிடித்துக்கொண்டு நடமாடினால், அடித்தவன் ஆக்கினைக்கு நீங்கலாயிருப்பான்; ஆனாலும், அவனுக்கு வேலை மினக்கெட்ட நஷ்டத்தைக் கொடுத்து, அவனை நன்றாய்க் குணமாக்குவிக்க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க்கு அடிமையானவனையாவது தனக்கு அடிமையானவளையாவது, கோலால் அடித்ததினாலே, அவன் கையால் இறந்துபோனால், பழிக்குப்பழி வாங்கப்பட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க்கு அடிமையானவனையாவது தனக்கு அடிமையானவளையாவது, கோலால் அடித்ததினாலே, அவன் கையால் இறந்துபோனால், பழிக்குப்பழி வாங்கப்பட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நாளாவது இரண்டு நாளாவது உயிரோடிருந்தால், அவர்கள் அவனுடைய உடைமையாகையால், பழிவாங்கவேண்டிய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ிதர் சண்டைபண்ணி, கர்ப்பவதியான ஒரு ஸ்திரீயை அடித்ததினால், அவளுக்கு வேறே சேதமில்லாமல் கர்ப்பம் விழுந்துபோனால் அடிபட்ட ஸ்திரீயின் புருஷன் அடித்தவன்மேல் சுமத்துகிறதற்குத்தக்கதாயும் நியாயாதிபதிகள் செய்யும் தீர்ப்பின்படியும் தண்டம் கொடுக்கவேண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ேறே சேதமுண்டானால், ஜீவனுக்கு ஜீவன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ண்ணுக்குக் கண், பல்லுக்குப் பல், கைக்குக் கை, காலுக்குக் க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ூட்டுக்குச் சூடு, காயத்துக்குக் காயம், தழும்புக்குத் தழும்பு பழி கொடுக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தன் அடிமையானவன் கண்ணையாகிலும் தன் அடிமைப்பெண்ணின் கண்ணையாகிலும் அடித்ததினால் அதைக் கெடுத்தால் அவன் கண்ணுக்குப் பதிலாக அவனை விடுதலைபண்ணிவிட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வன் தன் அடிமையானவன் கண்ணையாகிலும் தன் அடிமைப்பெண்ணின் கண்ணையாகிலும் அடித்ததினால் அதைக் கெடுத்தால் அவன் கண்ணுக்குப் பதிலாக அவனை விடுதலைபண்ணிவிட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தன் அடிமையானவன் பல்லையாவது தன் அடிமைப்பெண்ணின் பல்லையாவது உதிர அடித்தால் அவன் பல்லுக்குப்பதிலாக அவனை விடுதலைபண்ணிவிட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தன் அடிமையானவன் பல்லையாவது தன் அடிமைப்பெண்ணின் பல்லையாவது உதிர அடித்தால் அவன் பல்லுக்குப்பதிலாக அவனை விடுதலைபண்ணிவிட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டு ஒரு புருஷனையாவது ஒரு ஸ்திரீயையாவது முட்டினதினால் சாவுண்டானால், அந்த மாடு கல்லெறியப்படவேண்டும், அதின் மாம்சம் புசிக்கப்படலாகாது; அப்பொழுது மாட்டின் எஜமான் ஆக்கினைக்கு நீங்கலாயிருப்ப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டு ஒரு புருஷனையாவது ஒரு ஸ்திரீயையாவது முட்டினதினால் சாவுண்டானால், அந்த மாடு கல்லெறியப்படவேண்டும், அதின் மாம்சம் புசிக்கப்படலாகாது; அப்பொழுது மாட்டின் எஜமான் ஆக்கினைக்கு நீங்கலாயிரு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மாடு வழக்கமாய் முட்டுகிற மாடாயிருந்து, அது அதின் எஜமானுக்கு அறிவிக்கப்பட்டும், அவன் அதைக் கட்டிவைக்காததினால், அது ஒரு புருஷனையாவது ஒரு ஸ்திரீயையாவது கொன்றுபோட்டால், மாடும் கல்லெறியப்படவேண்டும், அதின் எஜமானும் கொலைசெய்யப்பட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ராதம் கொடுக்கும்படி தீர்க்கப்பட்டதானால், அவன் தன் ஜீவனை மீட்கும் பொருளாக விதிக்கப்பட்ட அபராதத்கைக் கொடுக்கக்கடவ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ராதம் கொடுக்கும்படி தீர்க்கப்பட்டதானால், அவன் தன் ஜீவனை மீட்கும் பொருளாக விதிக்கப்பட்ட அபராதத்கைக் கொடுக்க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வன் மகனை முட்டினாலும் சரி, ஒருவன் மகளை முட்டினாலும் சரி, இந்தத் தீர்ப்பின்படியே அவனுக்குச் செய்யப்பட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மாடு ஒரு அடிமையானவனையாவது ஒரு அடிமைப்பெண்ணையாவது முட்டினால், அதற்கு உடையவன் அவர்களுடைய எஜமானுக்கு முப்பது சேக்கல் நிறையான வெள்ளியைக் கொடுக்கக்கடவன்; மாடு கல்லெறியப்பட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மாடு ஒரு அடிமையானவனையாவது ஒரு அடிமைப்பெண்ணையாவது முட்டினால், அதற்கு உடையவன் அவர்களுடைய எஜமானுக்கு முப்பது சேக்கல் நிறையான வெள்ளியைக் கொடுக்கக்கடவன்; மாடு கல்லெறியப்பட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் ஒரு குழியைத் திறந்து வைத்ததினாலாவது, ஒரு குழியை வெட்டி அதை மூடாதேபோனதினாலாவது, அதிலே ஒரு மாடாவது ஒரு கழுதையாவது விழுந்தா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ருவன் ஒரு குழியைத் திறந்து வைத்ததினாலாவது, ஒரு குழியை வெட்டி அதை மூடாதேபோனதினாலாவது, அதிலே ஒரு மாடாவது ஒரு கழுதையாவது விழுந்தா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ழிக்கு உடையவன் அதற்கு ஈடாகப் பணத்தை மிருகத்தின் எஜமானுக்கு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ுழிக்கு உடையவன் அதற்கு ஈடாகப் பணத்தை மிருகத்தின் எஜமானுக்கு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னுடைய மாடு மற்றவனுடைய மாட்டை முட்டினதினால் அது செத்தால், உயிரோடிருக்கிற மாட்டை அவர்கள் விற்று, அதின் கிரயத்தைப் பங்கிட்டு, செத்ததையும் பங்கிட்டுக்கொள்ளக்கடவ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னுடைய மாடு மற்றவனுடைய மாட்டை முட்டினதினால் அது செத்தால், உயிரோடிருக்கிற மாட்டை அவர்கள் விற்று, அதின் கிரயத்தைப் பங்கிட்டு, செத்ததையும் பங்கிட்டுக்கொள்ளக்கடவ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ாடு முன்னமே முட்டுகிற மாடென்று அதின் எஜமான் அறிந்திருந்தும், அதைக் கட்டிவைக்காதிருந்தால், அவன் மாட்டுக்கு மாட்டைக் கொடுக்கக்கடவன்; செத்ததோ அவனுடையதாகவேண்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രുടെ മുമ്പാകെ നീ വെക്കേണ്ടുന്ന ന്യായങ്ങളാ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ന്നാൽ ഒരുത്തൽ കരുതിക്കൂട്ടി കൂട്ടുകാരനെ ചതിച്ചു കൊന്നതെങ്കിൽ അവൻ മരിക്കേണ്ടതിന്നു നീ അവനെ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ത്തിങ്കൽ നിന്നും പിടിച്ചു കൊണ്ടുപോ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ഒരു എബ്രായദാസനെ വിലെക്കു വാങ്ങിയാൽ ആറു സംവത്സരം സേവിച്ചിട്ടു ഏഴാം സംവത്സരത്തിൽ അവൻ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ാതെ സ്വതന്ത്രനായി പൊയ്ക്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ഏകനായി വന്നു എങ്കിൽ ഏകനായി പോകട്ടെ; അവന്നു ഭാര്യയുണ്ടായിരുന്നു എങ്കിൽ ഭാര്യയും അവന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്റെ യജമാനൻ അവന്നു ഭാര്യയെ കൊടുക്കയും അവൾ അവന്നു പുത്രന്മാരെയോ പുത്രിമാരെയോ പ്രസവ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ട്ടുണ്ടെങ്കിൽ ഭാര്യയും മക്കളും യജമാനന്നു ഇരിക്കേണം; അവൻ ഏകനായി പോ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ദാസൻ: ഞാൻ എന്റെ യജമാനനെയും എന്റെ ഭാര്യയെയും മക്കളെയും സ്നേഹിക്കുന്നു; ഞാൻ സ്വതന്ത്ര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കയില്ല എന്നു തീർത്തു പറഞ്ഞ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ജമാനൻ അവനെ ദൈവസന്നിധിയിൽ കൂട്ടിക്കൊണ്ടു ചെന്നു കതകിന്റെയോ കട്ടളക്കാലിന്റെയോ അടുക്കൽ നിറുത്തീ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ചികൊണ്ടു അവന്റെ കാതു കുത്തി തുളക്കേണം; പിന്നെ അവൻ എന്നേക്കും അവന്നു ദാസന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രുത്തൻ തന്റെ പുത്രിയെ ദാസിയായി വിറ്റാൽ അവൾ ദാസന്മാർ പോകുന്നതു പോലെ പോ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ളെ തനിക്കു സംബന്ധത്തിന്നു നിയമിച്ച യജമാനന്നു അവളെ ബോധിക്കാതിരുന്നാൽ അവളെ വീണ്ടെടുപ്പാൻ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വദിക്കേണം; അവളെ ചതിച്ചതുകൊണ്ടു അന്യജാതിക്കു വിറ്റുകളവാൻ അവന്നു അധികാര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അവളെ തന്റെ പുത്രന്നു നിയമിച്ചു എങ്കിൽ പുത്രിമാരുടെ ന്യായത്തിന്നു തക്കവണ്ണം അവളോടു പെരുമാറ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മറ്റൊരുത്തിയെ പരിഗ്രഹിച്ചാൽ ഇവളുടെ ഉപജീവനവും ഉടുപ്പും വിവാഹമുറയും കുറെ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ഈ മൂന്നു കാര്യവും അവൻ അവൾക്കു ചെയ്യാതിരുന്നാൽ അവളെ പണം വാങ്ങാതെ വെറുതെ വിട്ടയ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ഒരു മനുഷ്യനെ അടിച്ചുകൊല്ലുന്നവൻ മരണ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കരുതിക്കൂട്ടാതെ അങ്ങനെ അവന്റെ കയ്യാൽ സംഭവിപ്പാൻ ദൈവം സംഗതിവരുത്തിയതായാൽ അവൻ ഓടിപ്പോകേണ്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ം ഞാൻ നിയമ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ന്റെ അപ്പനെയോ അമ്മയെയോ അടിക്കുന്നവൻ മരണ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രുത്തൻ ഒരാളെ മോഷ്ടിച്ചിട്ടു അവനെ വിൽക്കയാകട്ടെ അവന്റെ കൈവശം അവനെ കണ്ടുപിടിക്കയാകട്ടെ ചെയ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മരണ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തന്റെ അപ്പനെയോ അമ്മയെയോ ശപിക്കുന്നവൻ മരണ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നുഷ്യർ തമ്മിൽ ശണ്ഠകൂടീട്ടു ഒരുത്തൻ മറ്റവനെ കല്ലുകൊണ്ടോ മുഷ്ടികൊണ്ടോ കുത്തിയതിന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ുപോകാതെ കിടപ്പിലാ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ിന്നെയും എഴുന്നേറ്റു വടി ഊന്നി വെളിയിൽ നടക്കയും ചെയ്താൽ കുത്തിയവനെ ശിക്ഷിക്കരുതു; എങ്കിലു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മിനക്കേടിന്നുവേണ്ടി കൊടുത്തു അവനെ നല്ലവണ്ണം ചികിത്സിപ്പ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ഒരുത്തൻ തന്റെ ദാസനെയോ ദാസിയെയോ തൽക്ഷണം മരിച്ചുപോകത്തക്കവണ്ണം വടികൊണ്ടു അടിച്ചാൽ അവനെ നിശ്ചയ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ങ്കിലും അവൻ ഒന്നു രണ്ടു ദിവസം ജീവിച്ചിരുന്നാൽ അവനെ ശിക്ഷിക്കരുതു; അവൻ അവന്റെ മുത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നുഷ്യർ തമ്മിൽ ശണ്ഠകൂടീട്ടു ഗർഭിണിയായ ഒരു സ്ത്രീയെ അടിച്ചതിനാൽ ഗർഭം അലസിയതല്ലാതെ അവൾക്കു മറ്റ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ോഷവും വന്നില്ലെങ്കിൽ അടിച്ചവൻ ആ സ്ത്രീയുടെ ഭർത്താവു ചുമത്തുന്ന പിഴ കൊടുക്കേണം; ന്യായാധിപ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ധിക്കുമ്പോലെ അവൻ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റ്റു ദോഷം വന്നിട്ടുണ്ടെങ്കിൽ ജീവന്നു പകരം ജീവൻ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ണ്ണിന്നു പകരം കണ്ണു; പല്ലിന്നു പകരം പല്ലു; കൈക്കു പകരം കൈ; കാലിന്നു പകരം കാ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ൊള്ളലിന്നു പകരം പൊള്ളൽ; മുറിവിന്നു പകരം മുറിവു; തിണർപ്പിന്നു പകരം തിണർപ്പ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ഒരുത്തൻ അടിച്ചു തന്റെ ദാസന്റെയോ ദാസിയുടെയോ കണ്ണു കളഞ്ഞാൽ അവൻ കണ്ണിന്നു പകരം അവനെ സ്വതന്ത്ര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തന്റെ ദാസന്റെയോ ദാസിയുടെയോ പല്ലുഅടിച്ചു തകർത്താൽ അവൻ പല്ലിന്നു പകരം അവനെ സ്വതന്ത്ര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ഒരു കാള ഒരു പുരുഷനെയോ സ്ത്രീയെയോ കുത്തിക്കൊന്നാൽ ആ കാളയെ കല്ലെറിഞ്ഞു കൊല്ലേണം; അതിന്റെ മാം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രുതു; കാളയുടെ ഉടമസ്ഥനോ കുറ്റമില്ലാത്ത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ൽ ആ കാള മുമ്പെ തന്നേ കുത്തുന്നതായും ഉടമസ്ഥൻ അതു അറിഞ്ഞുമിരിക്കെ അവൻ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ൂക്ഷിക്കായ്കകൊണ്ടു അതു ഒരു പുരുഷനെയോ സ്ത്രീയെയോ കൊന്നുകളഞ്ഞാൽ ആ കാളയെ കല്ലെറിഞ്ഞു കൊല്ലേണം;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മസ്ഥനും മരണ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ഉദ്ധാരണ ദ്രവ്യം അവന്റെ മോൽ ചുമത്തിയാൽ തന്റെ ജീവന്റെ വീണ്ടെടുപ്പിന്നായി തന്റെ മേൽ ചുമത്തിയ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അവൻ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തു ഒരു ബാലനെ കുത്തിയാലും ഒരു ബാലയെ കുത്തിയാലും ഈ ന്യായപ്രകാരം അവനോടു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കാള ഒരു ദാസനെയോ ദാസിയെയോ കുത്തിയാൽ അവൻ അവരുടെ ഉടമസ്ഥന്നു മുപ്പതു ശേക്കെൽ വെള്ളി കൊടു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ളയെ കൊന്നുകള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ഒരുത്തൻ ഒരു കുഴി തുറന്നുവെക്കുകയോ കുഴി കുഴിച്ചു അതിനെ മൂടാതിരിക്കയോ ചെയ്തിട്ടു അതിൽ ഒരു കാളയ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തയോ വീണ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കുഴിയുടെ ഉടമസ്ഥൻ വലികൊടുത്തു അതിന്റെ യജമാനന്നു തൃപ്തിവരുത്തേണം; എന്നാൽ ചത്തുപോയ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ള്ള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ഒരുത്തന്റെ കാള മറ്റൊരുത്തന്റെ കാളയെ കുത്തീട്ടു അതു ചത്തുപോയാൽ അവർ ജീവനോടിരിക്കുന്ന കാളയെ വി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വില പകുത്തെടുക്കേണം; ചത്തുപോയതിനെയും പകുത്തെ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ല്ലെങ്കിൽ ആ കാള മുമ്പെ തന്നേ കുത്തുന്നതു എന്നു അറിഞ്ഞിട്ടും ഉടമസ്ഥൻ അതിനെ സൂക്ഷിക്കാതിര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ൽ അവൻ കാളെക്കു പകരം കാളയെ കൊടുക്കേണം; എന്നാൽ ചത്തുപോയതു അവന്നുള്ളത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2026-10-21T03:00:25Z</dcterms:created>
  <dcterms:modified xsi:type="dcterms:W3CDTF">2026-10-21T03:00:25Z</dcterms:modified>
  <dc:title>പുറപ്പാട്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