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ெதலியாவைக் கொன்ற பின்பு, மறுநாளிலே அதை ஒருவரும் இன்னும் அறியாதிருக்கையில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ெதலியாவைக் கொன்ற பின்பு, மறுநாளிலே அதை ஒருவரும் இன்னும் அறியாதிருக்கையில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ெதலியாவைக் கொன்ற பின்பு, மறுநாளிலே அதை ஒருவரும் இன்னும் அறியாதிருக்கையில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ெத்தானியாவின் குமாரனாகிய இஸ்மவேலோ, எட்டுப்பேரோடுங்கூட யோகனானின் கைக்குத் தப்பி, அம்மோன் புத்திரரிடத்தில் 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াত মাসের মাথায় নথনিয়ের পুত্র, ইলীশামার পৌত্র ইশ্মায়েল এসেছিল গদলিয়র কাছে| ইশ্মায়েল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েছিল আরো দশ জনকে| ঐ দশ জন লোক, ইশ্মায়েলের সঙ্গীরা এসে ছিল মিস্পা শহরে| ইশ্মায়েল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পরিবারের এক জন সদস্য| সে ছিল যিহূদার রাজার রাজসভার এক জন সভাসদ| ইশ্মায়েল ও তার সঙ্গীরা গদলি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এক সঙ্গে খাওয়া-দাও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খন তারা এক সঙ্গে খাওয়া-দাওযা করছিল, তখন ইশ্মায়েল ও তার দশ জন সঙ্গী তাদের তরবারি বের কর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দলিযের ওপর আক্রমণ করে তাকে হত্যা করেছিল| গদলিয় ছিল সেই জন য়ে বাবিলের রাজার দ্বারা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পাল নিযুক্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শ্মায়েল হত্যা করেছিল গদলিযের সঙ্গে মিস্পায বাস করা যিহূদার লোকদের এবং বাবিলের সৈন্যদের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গদলিয় নিহত হবার পরের দিন 80 জন মানুষ মিস্পা শহরে এসেছিল| তারা প্রভুর উপাসনালযে এসেছিল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ও হোমবলি নিয়ে| ঐ 80 জন মানুষ তাদের দাড়ি কামিয়ে ফেলেছিল, তাদের জামাকাপড় ছিঁড়ে 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িজেদের ক্ষতবিক্ষত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 লোকরা এসেছিল শিখিম, শীলো এবং শমরিয়া থেকে| তাদের মধ্যে কেউই জানতো না য়ে গদলিয় নিহ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শ্মায়েল মিস্পা ছেড়েছিল এবং ঐ লোকদের সঙ্গে দেখা করতে বেরিয়েছিল| হাঁটবার সময় সে কাঁদছিল|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ঙ্গে দেখা হওয়ার পর সে চিত্কার করে বলেছিল, “আমার সঙ্গে চলো তোমরা গদলিয়র সঙ্গে দেখা করত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যখন গদলিয়র সঙ্গে সাক্ষাতের উদ্দেশ্যে শহরে এসেছিল, ইশ্মায়েল ও তার সঙ্গীরা ঐ 80 জন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একটি গভীর জলাধারে ফেলে দিয়েছিল| কিন্তু হত্যার আগে ইশ্মায়েলকে ঐ 80 জনের 10 জন বলেছিল, “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তত তুমি হত্যা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রা মাঠের মধ্যে কিছু জিনিস লুকিয়ে রেখেছি| আমাদের গম আছে, য়ব আছে, তেল ও মধু আছে| এই সব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দেব|” তাই ইশ্মায়েল অন্যদের হত্যা করার সময় ঐ 10 জনকে হত্যা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শ্মায়েল গভীর জলাধারটি মৃতদেহে ভরিয়ে ফেলেছিল| জলাধারটি ছিল বিশাল| জলাধারটি নির্মিত হ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রাজা আসার দ্বারা| আসা জলাধারটি তৈরী করেছিল যাতে যুদ্ধের সময় জলের অভাব না হয়|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বাশার হাত থেকে রক্ষা পাওয়ার জন্য আসা ঐ জলাধারটি তৈরী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শ্মায়েল মিস্পা শহরের লোকদের জোর করে তার সঙ্গে নিয়ে গিয়েছিল নদী পার করে অম্মোন সম্প্রদা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দেশে পৌঁছবার জন্য| (ঐ লোকদের মধ্যে ছিল রাজকন্যাগণ, এবং সাধারণ মানুষ যাদের নবূখদ্রিত্‌সর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| নবূষরদন, রাজার বিশেষ রক্ষীদের আধিকারিক, গদলিয়কে এই লোকদের রাজ্যপাল করে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ারেহের পুত্র য়োহানন এবং তার সঙ্গের সেনা আধিকারিকরা ইশ্মায়েলের দুষ্ট কর্মসমূহের কথা শু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যুদ্ধের জন্য সৈন্যবাহিনী নিয়ে রওনা দিয়েছিল| তারা ইশ্মায়েলকে ধরেছিল গিবিযোনে একটি বিশ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াশযের কা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শ্মায়েলের বন্দীরা য়োহানন এবং তার সঙ্গে সেনা আধিকারিকদের দেখে খুব খুশী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পর মিস্পাতে ইশ্মায়েল কর্ত্তৃক যাদের বন্দী করে নেওয়া হয়েছিল সেই সমস্ত লোকরা কারেহ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হাননের কাছে ছুট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ইশ্মায়েল কোন মতে তার 8 জন সঙ্গী নিয়ে দৌড়ে লুকিয়ে পড়েছিল অম্মোন দেশের মানুষদের মধ্য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তএব গদলিয়কে হত্যা করবার পর ইশ্মায়েল যাদের মিস্পা থেকে বন্দী করেছিল তাদের সবাইকে য়োহানন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 আধিকারিকরা উদ্ধার করেছিল| যারা পড়ে ছিল তারা হল সৈন্যগণ, মহিলাগণ, ছোট ছোট বাচচারা এবং রাজ সভ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পদস্থ কর্মচারীগণ| গিবিয়োন শহর থেকে এই সব লোকদের য়োহানন ফেরত্‌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োহানন এবং তার সেনা প্রধানরা কল্দীযদের ভয়ে ভীত হয়ে পড়েছিল| গদলিয় যিহূদার রাজ্যপাল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রাজা নবূখদ্রিত্‌সর দ্বারা নিযুক্ত হয়েছিল, কিন্তু পরে ইশ্মায়েল তাকে হত্য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য়োহানন ভেবেছিল য়ে এই খবর পেয়ে কল্দীযরা রেগে যাবে| কারণ ইশ্মায়েল তাদের পরিচিত| তা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ুত মিশর ত্যাগ করার সিদ্ধান্ত নিয়েছিল| মিশর যাওয়ার পথে বৈত্‌লেহেম শহরের কাছে গেরুথ কিমহমে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াইখানা আছে সেখানে তারা থেক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2026-10-21T09:36:37Z</dcterms:created>
  <dcterms:modified xsi:type="dcterms:W3CDTF">2026-10-21T09:36:37Z</dcterms:modified>
  <dc:title>যিরমিয়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