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இச்சையானது கர்ப்பந்தரித்து, பாவத்தைப் பிறப்பிக்கும், பாவம் பூரணமாகும்போது, மரணத்தைப் பிறப்பி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பிரியமான சகோதரரே, மோசம்போகாத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மையான எந்த ஈவும் பூரணமான எந்த வரமும் பரத்திலிருந்துண்டாகி, சோதிகளின் பிதாவினிடத்திலிருந்து இறங்கிவருகிறது; அவரிடத்தில் யாதொரு மாறுதலும் யாதொரு வேற்றுமையின் நிழலு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மையான எந்த ஈவும் பூரணமான எந்த வரமும் பரத்திலிருந்துண்டாகி, சோதிகளின் பிதாவினிடத்திலிருந்து இறங்கிவருகிறது; அவரிடத்தில் யாதொரு மாறுதலும் யாதொரு வேற்றுமையின் நிழல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சித்தங்கொண்டு தம்முடைய சிருஷ்டிகளில் நாம் முதற்பலன்களாவதற்கு நம்மைச் சத்திய வசனத்தினாலே ஜெநிப்பி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சித்தங்கொண்டு தம்முடைய சிருஷ்டிகளில் நாம் முதற்பலன்களாவதற்கு நம்மைச் சத்திய வசனத்தினாலே ஜெநிப்பி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என் பிரியமான சகோதரரே, யாவரும் கேட்கிறதற்குத் தீவிரமாயும், பேசுகிறதற்குப் பொறுமையாயும், கோபிக்கிறதற்குத் தாமதமாயுமிருக்கக்கடவர்கள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ருடைய கோபம் தேவனுடைய நீதியை நடப்பிக்கமாட்டாத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நீங்கள் எல்லாவித அழுக்கையும் கொடிய துர்க்குணத்தையும் ஒழித்துவிட்டு, உங்கள் உள்ளத்தில் நாட்டப்பட்டதாயும் உங்கள் ஆத்துமாக்களை இரட்சிக்க வல்லமையுள்ளதாயுமிருக்கிற வசனத்தைச் சாந்தமாய் ஏற்றுக்கொள்ள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, நீங்கள் எல்லாவித அழுக்கையும் கொடிய துர்க்குணத்தையும் ஒழித்துவிட்டு, உங்கள் உள்ளத்தில் நாட்டப்பட்டதாயும் உங்கள் ஆத்துமாக்களை இரட்சிக்க வல்லமையுள்ளதாயுமிருக்கிற வசனத்தைச் சாந்தமாய் ஏற்றுக்கொள்ள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்லாமலும், நீங்கள் உங்களை வஞ்சியாதபடிக்குத் திருவசனத்தைக் கேட்கிறவர்களாய் மாத்திரமல்ல, அதின்படி செய்கிறவர்களாயும் இர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ல்லாமலும், நீங்கள் உங்களை வஞ்சியாதபடிக்குத் திருவசனத்தைக் கேட்கிறவர்களாய் மாத்திரமல்ல, அதின்படி செய்கிறவர்களாயும் இ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த்தினாலெனில், ஒருவன் திருவசனத்தைக் கேட்டும் அதின்படி செய்யாதவனானால், கண்ணாடியிலே தன் சுபாவ முகத்தைப் பார்க்கிற மனுஷனுக்கு ஒப்பாயிருப்பான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த்தினாலெனில், ஒருவன் திருவசனத்தைக் கேட்டும் அதின்படி செய்யாதவனானால், கண்ணாடியிலே தன் சுபாவ முகத்தைப் பார்க்கிற மனுஷனுக்கு ஒப்பாயிருப்பான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தன்னைத்தானே பார்த்து, அவ்விடம்விட்டுப் போனவுடனே, தன்சாயல் இன்னதென்பதை மறந்துவிடு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யாதீனப்பிரமாணமாகிய பூரணப்பிரமாணத்தை உற்றுப்பார்த்து, அதிலே நிலைத்திருக்கிறவனே கேட்கிறதை மறக்கிறவனாயிராமல், அதற்கேற்ற கிரியை செய்கிறவனாயிருந்து, தன் செய்கையில் பாக்கியவானாயிருப்ப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யாதீனப்பிரமாணமாகிய பூரணப்பிரமாணத்தை உற்றுப்பார்த்து, அதிலே நிலைத்திருக்கிறவனே கேட்கிறதை மறக்கிறவனாயிராமல், அதற்கேற்ற கிரியை செய்கிறவனாயிருந்து, தன் செய்கையில் பாக்கியவானாயிருப்ப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ுயாதீனப்பிரமாணமாகிய பூரணப்பிரமாணத்தை உற்றுப்பார்த்து, அதிலே நிலைத்திருக்கிறவனே கேட்கிறதை மறக்கிறவனாயிராமல், அதற்கேற்ற கிரியை செய்கிறவனாயிருந்து, தன் செய்கையில் பாக்கியவானாயிருப்ப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ில் ஒருவன் தன் நாவை அடக்காமல், தன் இருதயத்தை வஞ்சித்து, தன்னை தேவபக்தியுள்ளவனென்று எண்ணினால் அவனுடைய தேவபக்தி வீண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ில் ஒருவன் தன் நாவை அடக்காமல், தன் இருதயத்தை வஞ்சித்து, தன்னை தேவபக்தியுள்ளவனென்று எண்ணினால் அவனுடைய தேவபக்தி வீணா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க்கற்ற பிள்ளைகளும் விதவைகளும் படுகிற உபத்திரவத்திலே அவர்களை விசாரிக்கிறதும், உலகத்தால் கறைபடாதபடிக்குத் தன்னைக் காத்துக்கொள்ளுகிறதுமே பிதாவாகிய தேவனுக்குமுன்பாக மாசில்லாத சுத்தமான பக்தியா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ிக்கற்ற பிள்ளைகளும் விதவைகளும் படுகிற உபத்திரவத்திலே அவர்களை விசாரிக்கிறதும், உலகத்தால் கறைபடாதபடிக்குத் தன்னைக் காத்துக்கொள்ளுகிறதுமே பிதாவாகிய தேவனுக்குமுன்பாக மாசில்லாத சுத்தமான பக்திய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க்கும் கர்த்தராகிய இயேசுகிறிஸ்துவுக்கும் ஊழியக்காரனாகிய யாக்கோபு, சிதறியிருக்கிற பன்னிரண்டு கோத்திரங்களுக்கும் வாழ்த்துதல் சொல்லி எழுதுகிறதாவது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க்கும் கர்த்தராகிய இயேசுகிறிஸ்துவுக்கும் ஊழியக்காரனாகிய யாக்கோபு, சிதறியிருக்கிற பன்னிரண்டு கோத்திரங்களுக்கும் வாழ்த்துதல் சொல்லி எழுதுகிறதாவது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சகோதரரே, நீங்கள் பலவிதமான சோதனைகளில் அகப்படும்போ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் விசுவாசத்தின் பரீட்சையானது பொறுமையை உண்டாக்குமென்று அறிந்து, அதை மிகுந்த சந்தோஷமாக எண்ணுங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ஒன்றிலும் குறைவுள்ளவர்களாயிராமல், பூரணராயும் நிறைவுள்ளவர்களாயும் இருக்கும்படி, பொறுமையானது பூரண கிரியை செய்யக்கடவ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ஒன்றிலும் குறைவுள்ளவர்களாயிராமல், பூரணராயும் நிறைவுள்ளவர்களாயும் இருக்கும்படி, பொறுமையானது பூரண கிரியை செய்யக்கடவ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ில் ஒருவன் ஞானத்தில் குறைவுள்ளவனாயிருந்தால், யாவருக்கும் சம்பூரணமாய்க் கொடுக்கிறவரும் ஒருவரையும் கடிந்துகொள்ளாதவருமாகிய தேவனிடத்தில் கேட்கக்கடவன், அப்பொழுது அவனுக்குக் கொடுக்கப்ப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ில் ஒருவன் ஞானத்தில் குறைவுள்ளவனாயிருந்தால், யாவருக்கும் சம்பூரணமாய்க் கொடுக்கிறவரும் ஒருவரையும் கடிந்துகொள்ளாதவருமாகிய தேவனிடத்தில் கேட்கக்கடவன், அப்பொழுது அவனுக்குக் கொடுக்கப்ப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அவன் எவ்வளவாகிலும் சந்தேகப்படாமல் விசுவாசத்தோடே கேட்கக்கடவன்; சந்தேகப்படுகிறவன் காற்றினால் அடிபட்டு அலைகிற கடலின் அலைக்கு ஒப்பாயிருக்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னாலும் அவன் எவ்வளவாகிலும் சந்தேகப்படாமல் விசுவாசத்தோடே கேட்கக்கடவன்; சந்தேகப்படுகிறவன் காற்றினால் அடிபட்டு அலைகிற கடலின் அலைக்கு ஒப்பாயிருக்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ப்பட்ட மனுஷன் தான் கர்த்தரிடத்தில் எதையாகிலும் பெறலாமென்று நினையாதிருப்பானாக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மனமுள்ளவன் தன் வழிகளிகலெல்லாம் நிலையற்றவனாயிருக்கி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ழ்ந்த சகோதரன் தான் உயர்த்தப்பட்டதைக்குறித்து மேன்மைபாராட்டக்கட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ஐசுவரியவான் தான் தாழ்த்தப்பட்டதைக்குறித்து மேன்மைபாராட்டக்கடவன்; ஏனெனில் அவன் புல்லின் பூவைப்போல் ஒழிந்துபோ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ஐசுவரியவான் தான் தாழ்த்தப்பட்டதைக்குறித்து மேன்மைபாராட்டக்கடவன்; ஏனெனில் அவன் புல்லின் பூவைப்போல் ஒழிந்துபோ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ூரியன் கடும் வெய்யிலுடன் உதித்து, புல்லை உலர்த்தும்போது, அதின் பூ உதிர்ந்து, அதின் அழகான வடிவு அழிந்துபோம்; ஐசுவரியவானும் அப்படியே தன் வழிகளில் வாடிப்போ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ூரியன் கடும் வெய்யிலுடன் உதித்து, புல்லை உலர்த்தும்போது, அதின் பூ உதிர்ந்து, அதின் அழகான வடிவு அழிந்துபோம்; ஐசுவரியவானும் அப்படியே தன் வழிகளில் வாடிப்போவ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ூரியன் கடும் வெய்யிலுடன் உதித்து, புல்லை உலர்த்தும்போது, அதின் பூ உதிர்ந்து, அதின் அழகான வடிவு அழிந்துபோம்; ஐசுவரியவானும் அப்படியே தன் வழிகளில் வாடிப்போ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ோதனையைச் சகிக்கிற மனுஷன் பாக்கியவான்; அவன் உத்தமனென்று விளங்கினபின்பு கர்த்தர் தம்மிடத்தில் அன்புகூருகிறவர்களுக்கு வாக்குத்தத்தம் பண்ணின ஜீவகிரீடத்தைப் பெறுவ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ோதனையைச் சகிக்கிற மனுஷன் பாக்கியவான்; அவன் உத்தமனென்று விளங்கினபின்பு கர்த்தர் தம்மிடத்தில் அன்புகூருகிறவர்களுக்கு வாக்குத்தத்தம் பண்ணின ஜீவகிரீடத்தைப் பெறுவ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ோதனையைச் சகிக்கிற மனுஷன் பாக்கியவான்; அவன் உத்தமனென்று விளங்கினபின்பு கர்த்தர் தம்மிடத்தில் அன்புகூருகிறவர்களுக்கு வாக்குத்தத்தம் பண்ணின ஜீவகிரீடத்தைப் பெறு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ோதிக்கப்டுகிற எவனும், நான் தேவனால் சோதிக்கப்படுகிறேன் என்று சொல்லாதிருப்பானாக; தேவன் பொல்லாங்கினால் சோதிக்கப்படுகிறவரல்ல, ஒருவனையும் அவர் சோதிக்கிறவருமல்ல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ோதிக்கப்டுகிற எவனும், நான் தேவனால் சோதிக்கப்படுகிறேன் என்று சொல்லாதிருப்பானாக; தேவன் பொல்லாங்கினால் சோதிக்கப்படுகிறவரல்ல, ஒருவனையும் அவர் சோதிக்கிறவருமல்ல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வன் தன்தன் சுய இச்சையினாலே இழுக்கப்பட்டு, சிக்குண்டு, சோதிக்கப்படுகி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வன் தன்தன் சுய இச்சையினாலே இழுக்கப்பட்டு, சிக்குண்டு, சோதிக்கப்படுகி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এই মন্দ ইচ্ছা গর্ভবতী হয়ে পাপের জন্ম দেয় এবং পাপ পূর্ণতা লাভ করে মৃত্যুর জন্ম দ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মার প্রিয় ভাই ও বোনেরা, এ ব্যাপারে তোমরা প্রতারিত হয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মস্ত ভাল ও নিখুঁত দান স্বর্গ থেকে আসে, কারণ পিতা ঈশ্বর যিনি স্বর্গীয় আলো সৃষ্টি করেছিলেন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্বদা একই আছেন; তাঁর কোনও পরিবর্তন হয়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ঈশ্বর তাঁর নিজের ইচ্ছায় সত্যের বাক্য়ের মধ্য দিয়ে আমাদের জীবন দিয়েছেন৷ তিনি চান য়েন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সৃষ্টির মধ্যে আমরা অগ্রগন্য হ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ার প্রিয় ভাই ও বোনেরা, তোমরা শ্রবণে সত্বর কিন্তু কথনে ধীর হও৷ চট করে রেগে য়ে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্রোধ কখনই ঈশ্বরের প্রত্যাশা অনুযাযী সত্ জীবন যাপনের সহায়ক হতে পার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ই তোমাদের জীবন থেকে সব রকমের অপবিত্রতা ও যা কিছু মন্দ যা তোমাদের চারপাশে রয়েছে তাকে দূ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রিয়ে দাও; আর নম্রভাবে ঈশ্বরের শিক্ষা গ্রহণ কর যা তিনি তোমাদের হৃদয়ে বপন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ঈশ্বরের বাক্য অনুসারে কাজ কর, শুনে কিছু না করে বসে থাকলে চলবে না৷ শুধুমাত্র ঈশ্বরের বাক্য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্রোতা হয়ে নিজেকে ঠকি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দি কেউ শুধুমাত্র ঈশ্বরের বাক্য়ের শ্রোতাই হয় আর সেই মতো কাজ না করে, তবে সে এমন একজন লোকে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আয়নার দিকে তাকা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নিজেকে দেখে এবং চলে যাবার সঙ্গে সঙ্গে সে নিজে কেমন দেখতে তা ভুল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িন্তু সেই ব্যক্তি প্রকৃত সুখী য়ে ঈশ্বরের বিধি-ব্যবস্থা, যা মানুষের কাছে মুক্তি নিয়ে আসে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লভাবে অধ্যয়ন করতে থাকে ও তা পালন করে এবং যা শ্রবন করে তা ভুলে যায় না, এই বাধ্যতা তাকে সুখী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দি কোন ব্যক্তি নিজেকে ধার্মিক মনে করে, অথচ নিজের মুখ না সামলায় তবে, সে নিজেকে ঠকায়,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ধার্মিকতা’ মূল্যহী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য়ে ধার্মিকতা ঈশ্বর বিশুদ্ধ ও খাঁটি হিসেবে অনুমোদন করেন তা হল অনাথ ও বিধবাদের দুঃখ কষ্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শোনা করা এবং নিজেকে পৃথিবীর মন্দ প্রভাব থেকে দূরে রাখ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যাকোব, ঈশ্বর ও প্রভু যীশু খ্রীষ্টের দাস, নানা দেশে ছড়িয়ে থাকা ঈশ্বরের বারো গোষ্ঠীর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ভেচ্ছা জানাচ্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আমার ভাই ও বোনেরা, তোমরা যখন নানারকম প্রলোভনের মধ্যে পড়, তখন তা মহা আনন্দের বিষয় বলে মনে 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কথা জেনো, এই সকল বিষয় তোমাদের বিশ্বাসের পরীক্ষা করে ও তোমাদের ধৈর্য্যগুণ বাড়িয়ে দ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ধৈর্য্যগুণকে তোমাদের জীবনে পুরোপুরিভাবে কাজ করতে দাও৷ এর ফলে তোমরা নিখুঁত ও সম্পূর্ণ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বে এবং কোন বিষয়ে তোমাদের কোন অভাব থাক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াদের কারোর যদি প্রজ্ঞার অভাব হয়, তবে সে তার জন্যে ঈশ্বরের কাছে প্রার্থনা করুক৷ ঈশ্বর দয়াবা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সকলকে উদারভাবে এবং আনন্দের সঙ্গে দেন৷ অতএব ঈশ্বর তোমাদের প্রজ্ঞা প্রদান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ঈশ্বরের কাছে চাইতে হলে কোনরকম সন্দেহ না রেখে সম্পূর্ণ বিশ্বাসের সঙ্গেই তা চাইতে হবে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সন্দেহ করে, সে ঝোড়ো হাওয়ায় আলোড়িত উত্তাল সমুদ্র তরঙ্গের মতো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ই প্রকার লোক দুই মনের মানুষ, প্রত্যেকটি কাজেই চঞ্চল ও অস্থি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মন লোকের মনে করা উচিত নয় য়ে প্রভুর কাছে সে কিছু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়ে বিশ্বাসী ভাই গরীব, সে গর্ব অনুভব করুক, কারণ ঈশ্বর তাকে আত্মিকভাবে উন্নত কর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়ে বিশ্বাসী ভাই ধনী, সে গর্ব বোধ করুক, কারণ ঈশ্বর তাকে দেখিয়েছেন য়ে সে আত্মিকভাবে দরিদ্র৷ ধন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ক্তি একদিন বুনো ফুলের মতো ঝর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ূর্য় ওঠার পর তার তাপ ক্রমশঃ বেড়েই যায়, তাপে তৃণ ঝলসে যায় ও ফুল ঝরে যায়৷ ফুল সুন্দর হল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রূপের বাহার বিলীন হয়ে যায়, তেমনি ঘটে ধনী ব্যক্তির জীবনে৷ তার কাজের পরিকল্পনাকালেই সে হঠাত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মুখে পড়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রীক্ষার সময়ে য়ে ধৈর্য্য ধরে ও স্থির থাকে সে ধন্য, কারণ বিশ্বাসের পরীক্ষায় উত্তীর্ণ হলে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পুরস্কার স্বরূপ অনন্ত জীবন দেবেন৷ ঈশ্বরকে যাঁরা ভালবাসে তাদের তিনি এই জীবন দেবার প্রতিশ্রু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েউ যখন প্রলুদ্ধ হয় তখন য়েন সে না বলে, ‘ঈশ্বর আমাকে প্রলুদ্ধ করেছেন৷’ মন্দ ঈশ্বরকে প্রলোভ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ে না এবং ঈশ্বরও নিজে কাউকে প্রলোভনে ফেলেন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ত্যেক মানুষ তার নিজের মন্দ অভিলাষের দ্বারা প্রলোভিত হয়৷ তার মন্দ ইচ্ছা তাকে পাপের দিকে টে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য় এবং ফাঁদে ফে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কোব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2026-10-20T04:37:45Z</dcterms:created>
  <dcterms:modified xsi:type="dcterms:W3CDTF">2026-10-20T04:37:45Z</dcterms:modified>
  <dc:title>যাকোব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