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இந்த வார்த்தையைக் கேட்டபொழுது, இயேசுவை வெளியே அழைத்துவந்து, தளவரிசைப்படுத்தின மேடையென்றும், எபிரெயு பாஷையிலே கபத்தா என்றும் சொல்லப்பட்ட இடத்திலே, நியாயாசனத்தின்மேல் உட்கார்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இந்த வார்த்தையைக் கேட்டபொழுது, இயேசுவை வெளியே அழைத்துவந்து, தளவரிசைப்படுத்தின மேடையென்றும், எபிரெயு பாஷையிலே கபத்தா என்றும் சொல்லப்பட்ட இடத்திலே, நியாயாசனத்தின்மேல் உட்கார்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பஸ்காவுக்கு ஆயத்தநாளும் ஏறக்குறைய ஆறுமணி நேரமுமாயிருந்தது; அப்பொழுது அவன் யூதர்களை நோக்கி: இதோ, உங்கள் ராஜா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பஸ்காவுக்கு ஆயத்தநாளும் ஏறக்குறைய ஆறுமணி நேரமுமாயிருந்தது; அப்பொழுது அவன் யூதர்களை நோக்கி: இதோ, உங்கள் ராஜா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ைச் சிலுவையில் அறையும்படிக்கு அவர்களிடத்தில் ஒப்புக்கொடுத்தான். அவர்கள் இயேசுவைப் பிடித்துக்கொண்டு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்முடைய சிலுவையைச் சுமந்துகொண்டு, எபிரெயு பாஷையிலே கொல்கொதா என்று சொல்லப்படும் கபாலஸ்தலம் என்கிற இடத்திற்குப் புறப்பட்டுப்போ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்முடைய சிலுவையைச் சுமந்துகொண்டு, எபிரெயு பாஷையிலே கொல்கொதா என்று சொல்லப்படும் கபாலஸ்தலம் என்கிற இடத்திற்குப் புறப்பட்டுப்போ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அவரைச் சிலுவையில் அறைந்தார்கள்; அவரோடேகூட வேறிரண்டுபேரை இரண்டு பக்கங்களிலும் இயேசுவை நடுவிலுமாகச் சிலுவைகளில் அறை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அவரைச் சிலுவையில் அறைந்தார்கள்; அவரோடேகூட வேறிரண்டுபேரை இரண்டு பக்கங்களிலும் இயேசுவை நடுவிலுமாகச் சிலுவைகளில் அறை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லாத்து ஒரு மேல்விலாசத்தை எழுதி, சிலுவையின்மேல் போடுவித்தான். அதில் நசரேயனாகிய இயேசு யூதருடைய ராஜா என்று எழுத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லாத்து ஒரு மேல்விலாசத்தை எழுதி, சிலுவையின்மேல் போடுவித்தான். அதில் நசரேயனாகிய இயேசு யூதருடைய ராஜா என்று எழுத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சிலுவையில் அறையப்பட்ட இடம் நகரத்திற்குச் சமீபமாயிருந்தபடியினால், யூதரில் அநேகர் அந்த மேல்விலாசத்தை வாசித்தார்கள்; அது எபிரெயு கிரேக்கு லத்தீன் பாஷைகளில் எழுத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சிலுவையில் அறையப்பட்ட இடம் நகரத்திற்குச் சமீபமாயிருந்தபடியினால், யூதரில் அநேகர் அந்த மேல்விலாசத்தை வாசித்தார்கள்; அது எபிரெயு கிரேக்கு லத்தீன் பாஷைகளில் எழுத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ருடைய பிரதான ஆசாரியர் பிலாத்துவை நோக்கி: யூதருடைய ராஜா என்று நீர் எழுதாமல், தான் யூதருடைய ராஜா என்று அவன் சொன்னதாக எழுது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ருடைய பிரதான ஆசாரியர் பிலாத்துவை நோக்கி: யூதருடைய ராஜா என்று நீர் எழுதாமல், தான் யூதருடைய ராஜா என்று அவன் சொன்னதாக எழுது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லாத்து இயேசுவைப்பிடித்து வாரினால் அடிப்ப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ர்ச்சேவகர் முள்ளுகளினால் ஒரு முடியைப் பின்னி அவர் சிரசின்மேல் வைத்து, சிவப்பான ஒரு அங்கியை அவருக்கு உடுத்த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ர்ச்சேவகர் முள்ளுகளினால் ஒரு முடியைப் பின்னி அவர் சிரசின்மேல் வைத்து, சிவப்பான ஒரு அங்கியை அவருக்கு உடுத்த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ருடைய ராஜாவே, வாழ்க என்று சொல்லி, அவரைக் கையினால் அட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ாத்து பிரதியுத்தரமாக: நானெழுதினது எழுதினத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லாத்து மறுபடியும் வெளியே வந்து: நான் இவனிடத்தில் ஒரு குற்றமும் காணேன் என்று நீங்கள் அறியும்படிக்கு, இதோ, உங்களிடத்தில் இவனை வெளியே கொண்டுவரு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லாத்து மறுபடியும் வெளியே வந்து: நான் இவனிடத்தில் ஒரு குற்றமும் காணேன் என்று நீங்கள் அறியும்படிக்கு, இதோ, உங்களிடத்தில் இவனை வெளியே கொண்டுவர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, முள்முடியும் சிவப்பங்கியும் தரித்தவராய், வெளியே வந்தார். அப்பொழுது பிலாத்து அவர்களை நோக்கி: இதோ, இந்த மனுஷ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, முள்முடியும் சிவப்பங்கியும் தரித்தவராய், வெளியே வந்தார். அப்பொழுது பிலாத்து அவர்களை நோக்கி: இதோ, இந்த மனுஷ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வின் சிலுவையினருகே அவருடைய தாயும், அவருடைய தாயின் சகோதரி கிலெயோப்பா மரியாளும், மகதலேனா மரியாளும் நின்றுகொண்ட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வின் சிலுவையினருகே அவருடைய தாயும், அவருடைய தாயின் சகோதரி கிலெயோப்பா மரியாளும், மகதலேனா மரியாளும் நின்றுகொண்ட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ர்கள் அவனுக்குப் பிரதியுத்தரமாக: எங்களுக்கு ஒரு நியாயப்பிரமாணமுண்டு, இவன் தன்னை தேவனுடைய குமாரனென்று சொன்னபடியினால், அந்த நியாயப்பிரமாணத்தின்படியே, இவன் சாகவேண்டு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ர்கள் அவனுக்குப் பிரதியுத்தரமாக: எங்களுக்கு ஒரு நியாயப்பிரமாணமுண்டு, இவன் தன்னை தேவனுடைய குமாரனென்று சொன்னபடியினால், அந்த நியாயப்பிரமாணத்தின்படியே, இவன் சாகவேண்டு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யேசு தம்முடைய தாயையும் அருகே நின்ற தமக்கு அன்பாயிருந்த சீஷனையும் கண்டு, தம்முடைய தாயை நோக்கி: ஸ்திரீயே, அதோ, உன் மக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யேசு தம்முடைய தாயையும் அருகே நின்ற தமக்கு அன்பாயிருந்த சீஷனையும் கண்டு, தம்முடைய தாயை நோக்கி: ஸ்திரீயே, அதோ, உன் மக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ாத்து இந்த வார்த்தையைக் கேட்டபொழுது அதிகமாய்ப் பய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படியும் அரமனைக்குள்ளே போய், இயேசுவை நோக்கி: நீ எங்கேயிருந்து வந்தவன் என்றான். அதற்கு இயேசு மாறுத்தரம் ஒன்றும் சொல்ல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படியும் அரமனைக்குள்ளே போய், இயேசுவை நோக்கி: நீ எங்கேயிருந்து வந்தவன் என்றான். அதற்கு இயேசு மாறுத்தரம் ஒன்றும் சொல்ல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ந்தச் சீஷனை நோக்கி: அதோ, உன் தாய் என்றார் அந்நேரத்தில் அந்தச் சீஷன் அவளைத் தன்னிடமாய் ஏற்று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ந்தச் சீஷனை நோக்கி: அதோ, உன் தாய் என்றார் அந்நேரத்தில் அந்தச் சீஷன் அவளைத் தன்னிடமாய் ஏற்றுக்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ிலாத்து: நீ என்னோடே பேசுகிறதில்லையா உன்னைச் சிலுவையில் அறைய எனக்கு அதிகாரமுண்டென்றும், உன்னை விடுதலைபண்ண எனக்கு அதிகாரமுண்டென்றும் உனக்குத் தெரியாதா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ிலாத்து: நீ என்னோடே பேசுகிறதில்லையா உன்னைச் சிலுவையில் அறைய எனக்கு அதிகாரமுண்டென்றும், உன்னை விடுதலைபண்ண எனக்கு அதிகாரமுண்டென்றும் உனக்குத் தெரியாதா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, எல்லாம் முடிந்தது என்று இயேசு அறிந்து, வேதவாக்கியம் நிறைவேறத்தக்கதாக: தாகமாயிருக்கிற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, எல்லாம் முடிந்தது என்று இயேசு அறிந்து, வேதவாக்கியம் நிறைவேறத்தக்கதாக: தாகமாயிருக்கிற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டி நிறைந்த பாத்திரம் அங்கே வைக்கப்பட்டிருந்தது; அவர்கள் கடற்காளானைக் காடியிலே தோய்த்து, ஈசோப்புத்தண்டில் மாட்டி, அவர் வாயினிடத்தில் நீட்டிக்கொடு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டி நிறைந்த பாத்திரம் அங்கே வைக்கப்பட்டிருந்தது; அவர்கள் கடற்காளானைக் காடியிலே தோய்த்து, ஈசோப்புத்தண்டில் மாட்டி, அவர் வாயினிடத்தில் நீட்டிக்கொடு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பிரதியுத்தரமாக: பரத்திலிருந்து உமக்குக் கொடுக்கப்படாதிருந்தால், என்மேல் உமக்கு ஒரு அதிகாரமுமிராது; ஆனபடியினாலே என்னை உம்மிடத்தில் ஒப்புக்கொடுத்தவனுக்கு அதிக பாவமுண்டு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பிரதியுத்தரமாக: பரத்திலிருந்து உமக்குக் கொடுக்கப்படாதிருந்தால், என்மேல் உமக்கு ஒரு அதிகாரமுமிராது; ஆனபடியினாலே என்னை உம்மிடத்தில் ஒப்புக்கொடுத்தவனுக்கு அதிக பாவமுண்டு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காடியை வாங்கினபின்பு, முடிந்தது என்று சொல்லி, தலையைச்சாய்த்து, ஆவியை ஒப்புக்கொடு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காடியை வாங்கினபின்பு, முடிந்தது என்று சொல்லி, தலையைச்சாய்த்து, ஆவியை ஒப்புக்கொடு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 போர்ச்சேவகர் வந்து, அவருடனேகூடச் சிலுவையில் அறையப்பட்ட முந்தினவனுடைய காலெலும்புகளையும் மற்றவனுடைய கால்களையும் முற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இயேசுவினிடத்தில் வந்து, அவர் மரித்திருக்கிறதைக் கண்டு, அவருடைய காலெலும்புகளை முறிக்கவ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இயேசுவினிடத்தில் வந்து, அவர் மரித்திருக்கிறதைக் கண்டு, அவருடைய காலெலும்புகளை முறிக்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போர்ச்சேவகரில் ஒருவன் ஈட்டியினாலே அவருடைய விலாவில் குத்தினான்; உடனே இரத்தமும் தண்ணீரும் புறப்பட்ட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க் கண்டவன் சாட்சி கொடுக்கிறான், அவனுடைய சாட்சி மெய்யாயிருக்கிறது; நீங்கள் விசுவாசிக்கும்படி, தான் சொல்லுகிறது மெய்யென்று அவன் அறிந்திருக்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க் கண்டவன் சாட்சி கொடுக்கிறான், அவனுடைய சாட்சி மெய்யாயிருக்கிறது; நீங்கள் விசுவாசிக்கும்படி, தான் சொல்லுகிறது மெய்யென்று அவன் அறிந்திருக்கி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எலும்புகளில் ஒன்றும் முறிக்கப்படுவதில்லை என்கிற வேதவாக்கியம் நிறைவேறும்படி இவைகள் நட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ல்லாமலும் தாங்கள் குத்தினவரை நோக்கிப்பார்ப்பார்கள் என்று வேறொரு வேதவாக்கியம் சொல்லு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ம்பத்திலே ஒரு இராத்திரியில் இயேசுவினிடத்தில் வந்திருந்த நிக்கொதேமு என்பவன் வெள்ளைப்போளமும் கரியபோளமும் கலந்து ஏறக்குறைய நூறு இராத்தல் கொண்டுவந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ம்பத்திலே ஒரு இராத்திரியில் இயேசுவினிடத்தில் வந்திருந்த நிக்கொதேமு என்பவன் வெள்ளைப்போளமும் கரியபோளமும் கலந்து ஏறக்குறைய நூறு இராத்தல் கொண்டுவ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இயேசுவின் சரீரத்தை எடுத்து, யூதர்கள் அடக்கம்பண்ணும் முறைமையின்படியே அதைச் சுகந்தவர்க்கங்களுடனே சீலைகளில் சுற்றிக் கட்ட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இயேசுவின் சரீரத்தை எடுத்து, யூதர்கள் அடக்கம்பண்ணும் முறைமையின்படியே அதைச் சுகந்தவர்க்கங்களுடனே சீலைகளில் சுற்றிக் கட்ட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ிலுவையில் அறையப்பட்ட இடத்தில் ஒரு தோட்டமும், அந்தத் தோட்டத்தில் ஒருக்காலும் ஒருவனும் வைக்கப்பட்டிராத ஒரு புதிய கல்லறையும் இ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ிலுவையில் அறையப்பட்ட இடத்தில் ஒரு தோட்டமும், அந்தத் தோட்டத்தில் ஒருக்காலும் ஒருவனும் வைக்கப்பட்டிராத ஒரு புதிய கல்லறையும் இர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ூதருடைய ஆயத்தநாளானபடியினாலும், அந்தக் கல்லறை சமீபமாயிருந்தபடியினாலும், அவ்விடத்திலே இயேசுவை வை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ூதருடைய ஆயத்தநாளானபடியினாலும், அந்தக் கல்லறை சமீபமாயிருந்தபடியினாலும், அவ்விடத்திலே இயேசுவை வ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ૂદિઓએ જે કહ્યું તે પિલાતે સાંભળ્યું. તેથી તે ઈસુને બહાર ફરસબંદી નામની જગ્યાએ લાવ્યો. (યહૂદ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ષામાં “ગબ્બથા” કહે છે.) પિલાત ત્યાં ન્યાયાસન પર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વે તે પાસ્ખાપર્વની તૈયારીનો દિવસહતો અને લગભગ બપોરનો સમય હતો. પિલાતે યહૂદિઓને કહ્યું, “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અહીં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ૂદિઓએ બૂમ પાડી, “તેને દૂર લઈ જાઓ! તેને દૂર લઈ જાઓ! તેને વધસ્તંભ પર જડો!”પિલાતે યહૂદિ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છયું, “શું તમે ઈચ્છો છો કે હું તમારા રાજાને વધસ્તંભે જડાવું?”મુખ્ય યાજકોએ ઉત્તર આપ્યો, “અમાર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ક્ત કૈસ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પિલાતે ઈસુને તેને વધસ્તંભ પર જડીને મારી નાખવા સોંપ્યો.સૈનિકોએ ઈસુને પક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ઈસુ તેનો પોતાનો વધસ્તંભ ઊચકીને “તે ખોપરીની જગ્યાના નામે ઓળખાતા સ્થળે ગયો.” (યહૂદિ ભાષામ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ને “ગુલગુથા” કહેવાય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ગુલગુથામાં તેઓએ ઈસુને વધસ્તંભ પર જડ્યો. તેઓએ બીજા બે મૅંણસોને વધસ્તંભ પર મૂક્યા. તેઓએ ઈસ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માં રાખીને તેની આજુબાજુ બે માણસોને મૂ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િલાતે એક નિશાની લખી અને વધસ્તંભ પર મૂકી. તે નિશાની પર લખેલું હતું. “નાઝરેથનો ઈસુ, યહૂદિ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નિશાની યહૂદિ, લેટિન, ગ્રીક ભાષામાં લખેલી હતી. યહૂદિઓમાંના ઘણાએ નિશાની વાંચી, કારણ કે આ જગ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તેઓએ ઈસુને વધસ્તંભ પર મારી નાખ્યો તે શહેરની નજીક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ુખ્ય યહૂદિ યાજકોએ પિલાતને કહ્યું, “યહૂદિઓનો રાજા” એમ લખો નહિ પણ લખો, “આ માણસો કહ્યું, ‘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નો રાજ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પિલાતે આજ્ઞા કરી કે ઈસુને દૂર લઈ જઈને કોરડા ફટક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ૈનિકોએ કેટલીક કાંટાળી ડાળીઓનો મુગટ બનાવવામાં ઉપયોગ કર્યો. તેઓએ આ કાંટાનો મુગટ ઈસુના માથે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 સૈનિકોએ જાંબુડા રંગનો ઝભ્ભો ઈસુને પહેર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ૈનિકો ઈસુ પાસે ઘણીવાર આવ્યા અને કહ્યું, “હે યહૂદિઓના રાજા, સલામ!” તેઓએ ઈસુને ચહેરા પર મા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િલાતે ઉત્તર આપ્યો, “મેં જે લખ્યું છે તે હું બદલ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ફરીથી પિલાત બહાર આવ્યો અને યહૂદિઓને કહ્યું, “જુઓ! હું ઈસુને બહાર તમારી પાસે મોકલું છું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ું છું કે તમે જાણો કે મને તેની સામે ગુનો દાખલ કરવા કઈ મળ્ય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ૈનિકોએ ઈસુને વધસ્તંભ પર જડ્યા પછી તેઓએ તેના લૂગડાં ઉતાર્યા. તેઓએ તેના લૂગડાંના ચાર ભાગો પા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સૈનિકે એક ભાગ લીધો. તેઓએ તેનો લાંબો ડગલો પણ લીધો. તે ઉપરથી નીચે સુધી ગૂંથેલો આખો એક લૂગડાં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ુકડ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ઈસુ બહાર આવ્યો. તેણે કાંટાનો મુગટ અને જાંબલી ઝભ્ભો પહેર્યો હતો. પિલાતે યહૂદિઓને કહ્યું, “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ાણસ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સૈનિકોએ એકબીજાને કહ્યું, “આપણે તેના ભાગ પાડવા માટે આને ચીરવો જોઈએ નહિ પણ એ કોને મળે એ જાણ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ચિઠ્ઠીઓ નાખવી.” તે શાસ્ત્રમાં લખેલું છે એ સાચું થાય, તેથી આમ બન્યું:“તેઓએ મારા લૂગડાં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વહેંચ્ચા. અને તેઓએ મારા લૂગડાં માટે ચિઠ્ઠીઓ નાખી.” ગીતશાસ્ત્ર 22:18 તેથી સૈનિકોએ આ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મુખ્ય યાજકો અને યહૂદિ ચોકીદારોએ ઈસુને જોયો તેઓએ બૂમ પાડી, “વધસ્તંભ પર તેને જડો! વધસ્તંભ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જડો!”પરંતુ પિલાતે ઉત્તર આપ્યો, “તમે તેને લઈ જાઓ અને તેને તમારી જાતે વધસ્તંભે જડો. મને એન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ામે આક્ષેપ મૂકવા કોઈ ગુનો જડ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ની મા તેના વધસ્તંભ નજીક ઊભી હતી. તેની માની બહેન કલોપાની પત્ની તથા મગ્દલાની મરિયમ પણ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ૂદિઓએ ઉત્તર આપ્યો, “અમારું નિયમશાસ્ત્ર છે તે કહે છે તેણે મૃત્યુદંડ ભોગવવો જોઈએ, કારણ ક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કે તે દેવનો દીકર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ઈસુએ તેની માને જોઈ તથા તે જેના પર પ્રેમ રાખતો હતો તે શિષ્યને પણ ત્યાં ઊભેલો જોયો. તેણે તેની મ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વહાલી બાઈ, તારો દીકરો અહી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્યારે પિલાતે આ સાંભાળ્યું, તે વધારે ગભર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િલાત દરબારની અંદરની બાજુએ પાછો ગયો. તેણે ઈસુને પૂછયું, “તું ક્યાંનો છે?” પણ ઈસુએ તેને કોઈ ઉત્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ઈસુએ શિષ્યને કહ્યું, “અહીં તારી મા છે.” તેથી આમ કહ્યાં પછી, આ શિષ્ય ઈસુની માને તેના ઘ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િલાતે કહ્યું, “તું મને કહેવાની ના પાડે છે? યાદ રાખ, તને મુક્ત કરવાની સત્તા મારી પાસે છે.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 પર મારી નાખવાની સત્તા પણ મન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ાછળથી, ઈસુએ જાણ્યું કે હવે બધુંજ પૂરું થઈ ગયું છે તેથી શાસ્ત્રવચન પ્રમાણે પૂર્ણ કરવા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હું તરસ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્યાં સરકાથી ભરેલું વાસણ હતું તેથી સૈનિકોએ તેમાં વાદળી બોળી અને તેઓએ ઝૂફાના છોડની એક ડાળ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દળી મૂકી. પછી તેઓએ તે ઈસુના મોંમાં મૂક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એ ઉત્તર આપ્યો, “મારા પરની જે સત્તા છે તે ફક્ત તને દેવે જ આપેલી છે તેથી જે માણસે મન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્યો છે તે વધારે મોટા પાપને માટે દોષિ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એ તે સરકો ચાખ્યો. પછી તેણે કહ્યું, “સંપૂર્ણ થયું.” ઈસુએ તેનું માથું નમાવ્યું અન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 પછી, પિલાતે ઈસુને છોડી દેવાનો પ્રયત્ન કર્યો. પરંતુ યહૂદિઓએ બૂમો પાડી. “જે કોઈ વ્યક્તિ પો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હોવાનો દાવો કરે છે તે કૈસરનો વિરોધી છે તેથી જો તું આ માણસને છોડી દેશે તો એનો અર્થ એ ક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ૈસરનો મિત્ર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 દિવસ તૈયારીનો દિવસ હતો. બીજો દિવસ ખાસ સાબ્બાથ દિવસ હતો. યહૂદિઓ ઈચ્છતા નહોતા કે સાબ્બાથના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 પર મુડદાં રહે. તેથી તેઓએ પિલાતને વિનંતી કરી કે તેઓના પગ ભાંગવામાં આવે જેથી તેઓ જલદી મરણ પ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ા મુડદાં વધસ્તંભ પરથી ઉતારી શ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થી તે સૈનિકો આવ્યા અને ઈસુની બાજુમાં વધસ્તંભ પરના પહેલા માણસના પગ ભાંગ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જ્યારે તે સૈનિક ઈસુની નજીક આવ્યા. તેઓએ જોયું કે તે ખરેખર મૃત્યુ પામી ચૂક્યો હતો તેથી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ગ ભાંગ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ણ સૈનિકોમાંના એકે ઈસુની કૂખમાં તેનો ભાલો ભોંકી દીધો. તેથી લોહી અને પાણી બહાર નીક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(જે વ્યક્તિએ આ બનતા જોયું તેણે તે વિષે કહ્યું. તેથી તમે પણ વિશ્વાસ કરી શકો તે જે વાતો કહ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ી છે. તે જાણે છે કે તે સાચું કહે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 બાબતો બની તેથી કરીને શાસ્ત્રવચન પૂર્ણ થયું છે. “તેનું એક પણ હાડકું ભાંગવામાં આવ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બીજા શાસ્ત્રવચનમાં કહ્યું છે, “જેને તેઓએ વીધ્યો તેને તેઓ જો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ાછળથી, અરિમથાઈનો યૂસફ નામનો માણસ પિલાતને ઈસુના દેહને લઈ જવા માટે પૂછયું. (યૂસફ ઈસુનો ગુ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 હતો. પરંતુ તેણે ગુપ્ત રાખ્યું, કારણ કે તે યહૂદિઓથી બીતો હતો.) પિલાતે કહ્યું કે યૂસફ ઈસ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હને લઈ જઈ શકે તેમ છે. તેથી યૂસફ આવ્યો અને ઈસુના દેહને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નિકોદેમસ યૂસફ સાથે ગયો. નિકોદેમસ તે માણસ હતો જે અગાઉ રાત્રે ઈસુ પાસે આવ્યો હતો અને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ો કરી હતી. નિકોદેમસ આશરે 100 શેર સુગંધી દ્રવ્ય લાવ્યો. આ એક બોર તથા અગરનું મિશ્રણ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આ બે માણસોએ ઈસુના દેહને લીધો. તેઓએ તેને સુગધીદાર દ્રવ્યો સાથે શણના લૂગડાંના ટુકડાઓમાં લપેટ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 (આ રીતે યહૂદિઓ લોકોને દફનાવે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જ્યાં ઈસુને વધસ્તંભ પર મારી નાખવામાં આવ્યો હતો, ત્યાં એક બાગ હતો. તે બાગમાં ત્યાં એક નવી ક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ત્યાં પહેલા કોઈ વ્યક્તિને દફનાવવામાં આવી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 માણસોએ ઈસુને તે કબરમાં મૂક્યો. કારણ કે તે નજીક હતી, અને યહૂદિઓ તેઓના સાબ્બાથ દિવસના આરંભ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ી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2026-10-21T01:59:32Z</dcterms:created>
  <dcterms:modified xsi:type="dcterms:W3CDTF">2026-10-21T01:59:32Z</dcterms:modified>
  <dc:title>યોહાન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