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தேவனுடைய பெட்டியை உள்ளே கொண்டுவந்தபோது, தாவீது அதற்குப் போட்ட கூடாரத்தின் நடுவே அவர்கள் அதை வைத்து, தேவனுடைய சந்நிதியில் சர்வாங்க தகனபலிகளையும் சமாதானபலிகளையும் செலுத்த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தேவனுடைய பெட்டியை உள்ளே கொண்டுவந்தபோது, தாவீது அதற்குப் போட்ட கூடாரத்தின் நடுவே அவர்கள் அதை வைத்து, தேவனுடைய சந்நிதியில் சர்வாங்க தகனபலிகளையும் சமாதானபலிகளையும் செலுத்த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சர்வாங்க தகனபலிகளையும் சமாதானபலிகளையும் செலுத்தித் தீர்ந்தபின்பு, அவன் ஜனத்தைக் கர்த்தருடைய நாமத்திலே ஆசிர்வதி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ருஷர் தொடங்கி ஸ்திரீகள்மட்டும், இஸ்ரவேலராகிய அனைவருக்கும் அவரவருக்கு ஒவ்வொரு அப்பத்தையும் ஒவ்வொரு இறைச்சித் துண்டையும், ஒவ்வொருபடி திராட்சரசத்தையும் பங்கிட்டுக் கொடு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ருஷர் தொடங்கி ஸ்திரீகள்மட்டும், இஸ்ரவேலராகிய அனைவருக்கும் அவரவருக்கு ஒவ்வொரு அப்பத்தையும் ஒவ்வொரு இறைச்சித் துண்டையும், ஒவ்வொருபடி திராட்சரசத்தையும் பங்கிட்டுக் கொடு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ைப் பிரஸ்தாபம்பண்ணித் துதித்துப் புகழுகிறதற்கு கர்த்தருடைய பெட்டிக்கு முன்பாகச் சேவிக்கத்தக்க லேவியரில் சிலரை நியம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ைப் பிரஸ்தாபம்பண்ணித் துதித்துப் புகழுகிறதற்கு கர்த்தருடைய பெட்டிக்கு முன்பாகச் சேவிக்கத்தக்க லேவியரில் சிலரை நியம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ில் ஆசாப் தலைவனும், சகரியா அவனுக்கு இரண்டாவதுமாயிருந்தான்; ஏயெல், செமிரமோத், யெகியேல், மத்தித்தியா, எலியாப், பெனாயா, ஓபேத்ஏதோம், ஏயெல் என்பவர்கள் தம்புரு சுரமண்டலம் என்னும் கீதவாத்தியங்களை வாசிக்கவும், ஆசாப் கைத்தாளங்களைக் கொட்டவ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ில் ஆசாப் தலைவனும், சகரியா அவனுக்கு இரண்டாவதுமாயிருந்தான்; ஏயெல், செமிரமோத், யெகியேல், மத்தித்தியா, எலியாப், பெனாயா, ஓபேத்ஏதோம், ஏயெல் என்பவர்கள் தம்புரு சுரமண்டலம் என்னும் கீதவாத்தியங்களை வாசிக்கவும், ஆசாப் கைத்தாளங்களைக் கொட்டவ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ெனாயா, யாகாசியேல் என்னும் ஆசாரியர் எப்போதும் தேவனுடைய உடன்படிக்கைப் பெட்டிக்கு முன்பாகப் பூரிகைகளை ஊதவும் நியமிக்கப்ப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 ஆரம்பித்த அந்நாளிலேதானே கர்த்தருக்குத் துதியாகப் பாடும்படி தாவீது ஆசாப்பிடத்திலும் அவன் சகோதரரிடத்திலும் கொடுத்த சங்கீதமாவத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 ஆரம்பித்த அந்நாளிலேதானே கர்த்தருக்குத் துதியாகப் பாடும்படி தாவீது ஆசாப்பிடத்திலும் அவன் சகோதரரிடத்திலும் கொடுத்த சங்கீதமாவது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ைத் துதித்து, அவருடைய நாமத்தைப் பிரஸ்தாபமாக்குங்கள்; அவருடைய செய்கைகளை ஜனங்களுக்குள்ளே பிரசித்தப்படுத்த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ைத் துதித்து, அவருடைய நாமத்தைப் பிரஸ்தாபமாக்குங்கள்; அவருடைய செய்கைகளை ஜனங்களுக்குள்ளே பிரசித்தப்படுத்த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ைப் பாடி, அவரைக் கீர்த்தனம்பண்ணி அவருடைய அதிசயங்களையெல்லாம் தியானித்துப் பேச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ுடைய பரிசுத்த நாமத்தைக்குறித்து மேன்மைபாராட்டுங்கள்; கர்த்தரைத் தேடுகிறவர்களின் இருதயம் மகிழ்வத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ையும் அவர் வல்லமையையும் நாடுங்கள்; அவர் சமுகத்தை நித்தமும் தேட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தாசனாகிய இஸ்ரவேலின் சந்ததியே! அவரால் தெரிந்துகொள்ளப்பட்டவர்களாகிய யாக்கோபின் புத்திரரே!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செய்த அதிசயங்களையும் அற்புதங்களையும், அவர் வாக்கின் நியாயத்தீர்ப்புகளையும் நினைவுகூ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ே நம்முடைய தேவனாகிய கர்த்தர்; அவருடைய நியாயத்தீர்ப்புகள் பூமியெங்கும் விளங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யிரந்தலைமுறைக்கென்று அவர் கட்டளையிட்ட வாக்கையும், ஆபிரகாமோடே அவர் பண்ணின உடன்படிக்கையைய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ஈசாக்குக்கு இட்ட ஆணையையும் என்றென்றைக்கும் நினைத்தி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ை யாக்கோபுக்குப் பிரமாணமாகவும், இஸ்ரவேலுக்கு நித்திய உடன்படிக்கையாகவும் உறுதிப்படுத்தி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் சுதந்தரபாகமாக கானான் தேசத்தை உனக்குத் தருவேன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க்காலத்தில் அவர்கள் கொஞ்சத்தொகைக்குட்பட்ட சொற்பஜனங்களும் பரதேசிகளுமாய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ஒரு ஜனத்தை விட்டு மறு ஜனத்தண்டைக்கும், ஒரு ராஜ்யத்தை விட்டு மறு தேசத்தாரண்டைக்கும் 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 யொடுக்கும்படி ஒருவருக்கும் இடங்கொடாமல், அவர்கள் நிமித்தம் ராஜாக்களை கடிந்துகொண்டு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பிஷேகம்பண்ணினவர்களை நீங்கள் தொடாமலும், என்னுடைய தீர்க்கதரிசிகளுக்குத் தீங்குசெய்யாமலும் இருங்கள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ின் சகல குடிகளே, கர்த்தரைப்பாடி, நாளுக்குநாள் அவருடைய ரட்சிப்பைச் சுவிசேஷமாய் அறிவிய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ஜாதிகளுக்குள்ளும் அவருடைய மகிமையையும், சகல ஜனங்களுக்குள்ளும் அவருடைய அதிசயங்களையும் விவரித்துச்சொல்ல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பெரியவரும் மிகவும் துதிக்கப்படத்தக்கவருமாயிருக்கிறார்; எல்லா தேவர்களிலும் பயப்படத்தக்கவர் அவர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கல ஜனங்களுடைய தேவர்களும் விக்கிரகங்கள்தானே; கர்த்தரோ வானங்களை உண்டாக்கினவ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கிமையும் கனமும் அவர் சமுகத்தில் இருக்கிறது; வல்லமையும் மகிழ்ச்சியும் அவர் ஸ்தலத்தில் இ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னங்களின் வம்சங்களே, கர்த்தருக்கு மகிமையையும் வல்லமையையும் செலுத்துங்கள்; கர்த்தருக்கே அதைச் செலுத்த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ுக்கு அவருடைய நாமத்திற்குரிய மகிமையைச் செலுத்தி, காணிக்கைகளைக் கொண்டுவந்து, அவருடைய சந்நிதியில் பிரவேசியுங்கள்; பரிசுத்த அலங்காரத்துடனே கர்த்தரைத் தொழுதுகொள்ள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ுக்கு அவருடைய நாமத்திற்குரிய மகிமையைச் செலுத்தி, காணிக்கைகளைக் கொண்டுவந்து, அவருடைய சந்நிதியில் பிரவேசியுங்கள்; பரிசுத்த அலங்காரத்துடனே கர்த்தரைத் தொழுதுகொள்ள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ூலோகத்தாரே, நீங்கள் யாவரும் அவருக்கு முன்பாக நடுங்குங்கள்; அவர் பூச்சக்கரத்தை அசையாதபடிக்கு உறுதிப்படுத்துகிறவ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ானங்கள் மகிழ்ந்து, பூமி பூரிப்பதாக; கர்த்தர் ராஜரிகம்பண்ணுகிறார் என்று ஜாதிகளுக்குள்ளே சொல்லப்படுவத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முத்திரமும் அதின் நிறைவும் முழங்கி, நாடும் அதிலுள்ள யாவும் களிகூருவத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கர்த்தருக்கு முன்பாகக் காட்டுவிருட்சங்களும் கெம்பீரிக்கும்; அவர் பூமியை நியாயந்தீர்க்க வர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ைத் துதியுங்கள், அவர் நல்லவர், அவர் கிருபை என்றுமுள்ள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ங்கள் ரட்சிப்பின் தேவனே, நாங்கள் உமது பரிசுத்த நாமத்தைப் போற்றி, உம்மைத் துதிக்கிறதினால் மேன்மைபாராட்டும்படிக்கு, எங்களை ரட்சித்து, எங்களைச் சேர்த்துக்கொண்டு, ஜாதிகளுக்கு எங்களை நீங்கலாக்கியருளுமென்று சொல்ல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ங்கள் ரட்சிப்பின் தேவனே, நாங்கள் உமது பரிசுத்த நாமத்தைப் போற்றி, உம்மைத் துதிக்கிறதினால் மேன்மைபாராட்டும்படிக்கு, எங்களை ரட்சித்து, எங்களைச் சேர்த்துக்கொண்டு, ஜாதிகளுக்கு எங்களை நீங்கலாக்கியருளுமென்று சொல்ல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ஸ்ரவேலின் தேவனாகிய கர்த்தருக்கு சதாகாலங்களிலும் ஸ்தோத்திரமுண்டாவதாக, அதற்கு ஜனங்களெல்லாரும் ஆமென் என்று சொல்லிக் கர்த்தரைத் துதி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ஸ்ரவேலின் தேவனாகிய கர்த்தருக்கு சதாகாலங்களிலும் ஸ்தோத்திரமுண்டாவதாக, அதற்கு ஜனங்களெல்லாரும் ஆமென் என்று சொல்லிக் கர்த்தரைத் துதித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பு பெட்டிக்கு முன்பாக நித்தம் அன்றாடக முறையாய்ச் சேவிக்கும்படி, அவன் அங்கே கர்த்தருடைய உடன்படிக்கைப் பெட்டிக்கு முன்பாக ஆசாப்பையும், அவன் சகோதரரையும், ஓபேத்ஏதோமையும், அவர்களுடைய சகோதரராகிய அறுபத்தெட்டுப்பேரையும் வைத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பு பெட்டிக்கு முன்பாக நித்தம் அன்றாடக முறையாய்ச் சேவிக்கும்படி, அவன் அங்கே கர்த்தருடைய உடன்படிக்கைப் பெட்டிக்கு முன்பாக ஆசாப்பையும், அவன் சகோதரரையும், ஓபேத்ஏதோமையும், அவர்களுடைய சகோதரராகிய அறுபத்தெட்டுப்பேரையும் வைத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தித்தூனின் குமாரனாகிய இந்த ஓபேத்ஏதோமையும் ஓசாவையும் வாசல்காக்கிறவர்களாக வைத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தித்தூனின் குமாரனாகிய இந்த ஓபேத்ஏதோமையும் ஓசாவையும் வாசல்காக்கிறவர்களாக வை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ிபியோனிலுள்ள மேட்டின் மேலிருக்கிற கர்த்தருடைய வாசஸ்தலத்திற்கு முன்பாக இருக்கிற சர்வாங்க தகனபலிபீடத்தின்மேல் சர்வாங்க தகனங்களை நித்தமும், அந்திசந்தியில் கர்த்தர் இஸ்ரவேலுக்குக் கற்பித்த நியாயப்பிரமாணத்தில் எழுதியிருக்கிறபடியெல்லாம் கர்த்தருக்குச் செலுத்துவதற்காக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ிபியோனிலுள்ள மேட்டின் மேலிருக்கிற கர்த்தருடைய வாசஸ்தலத்திற்கு முன்பாக இருக்கிற சர்வாங்க தகனபலிபீடத்தின்மேல் சர்வாங்க தகனங்களை நித்தமும், அந்திசந்தியில் கர்த்தர் இஸ்ரவேலுக்குக் கற்பித்த நியாயப்பிரமாணத்தில் எழுதியிருக்கிறபடியெல்லாம் கர்த்தருக்குச் செலுத்துவதற்காக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ங்கே அவன் ஆசாரியனாகிய சாதோக்கையும், அவன் சகோதரராகிய ஆசாரியரையும் வைத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ங்கே அவன் ஆசாரியனாகிய சாதோக்கையும், அவன் சகோதரராகிய ஆசாரியரையும் வைத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வர்களோடுங்கூட ஏமானையும், எதித்தூனையும், பேர்பேராகக் குறித்துத் தெரிந்துகொள்ளப்பட்ட மற்றச் சிலரையும் கர்த்தருடைய கிருபை என்றுமுள்ளது என்று அவரைத் துதிக்கவ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வர்களோடுங்கூட ஏமானையும், எதித்தூனையும், பேர்பேராகக் குறித்துத் தெரிந்துகொள்ளப்பட்ட மற்றச் சிலரையும் கர்த்தருடைய கிருபை என்றுமுள்ளது என்று அவரைத் துதிக்கவ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ூரிகைகளையும் கைத்தாளங்களையும் தேவனைப் பாடுகிறதற்குரிய கீதவாத்தியங்களையும் தொனிக்கச்செய்யவும் அவர்களுடன் ஏமானையும் எதித்தூனையும் வைத்து, எதித்தூனின் குமாரரை வாசல்காக்கிறவர்களாகக் கட்டளையிட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ூரிகைகளையும் கைத்தாளங்களையும் தேவனைப் பாடுகிறதற்குரிய கீதவாத்தியங்களையும் தொனிக்கச்செய்யவும் அவர்களுடன் ஏமானையும் எதித்தூனையும் வைத்து, எதித்தூனின் குமாரரை வாசல்காக்கிறவர்களாகக் கட்டளையி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ின்பு ஜனங்கள் எல்லாரும் அவரவர் தங்கள் வீட்டிற்குப் போனார்கள்; தாவீதும் தன் வீட்டாரை ஆசீர்வதிக்கத்திரும்ப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ின்பு ஜனங்கள் எல்லாரும் அவரவர் தங்கள் வீட்டிற்குப் போனார்கள்; தாவீதும் தன் வீட்டாரை ஆசீர்வதிக்கத்திரும்ப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ഇങ്ങനെ അവർ ദൈവത്തിന്റെ പെട്ടകം കൊണ്ടുവന്നു ദാവീദ് അതിന്നായിട്ടു അടിച്ചിരുന്ന കൂടാരത്തിന്നക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ച്ചു; പിന്നെ അവർ ദൈവത്തിന്റെ സന്നിധിയിൽ ഹോമയാഗങ്ങളും സമാധാനയാഗങ്ങളും കഴ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ദാവീദ് ഹോമയാഗവും സമാധാനയാഗങ്ങളും കഴിച്ചുതീർന്നശേഷം ജനത്തെ യഹോവയുടെ നാമത്തിൽ അനുഗ്ര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യിസ്രായേലിൽ ഓരോ പുരുഷന്നും സ്ത്രീക്കും ആളൊന്നിന്നു ഒരു അപ്പവും ഒരു ഖണ്ഡം ഇറച്ചിയും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ന്തിരിങ്ങാക്കട്ടവീതം വിഭാഗിച്ചു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യഹോവയുടെ പെട്ടകത്തിന്റെ മുമ്പിൽ യിസ്രായേലിന്റെ ദൈവമായ യഹോവെക്കു കീർത്തനവും വന്ദ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ോത്രവും ചെയ്‍വാൻ ലേവ്യരിൽനിന്നു ശുശ്രൂഷകന്മാരെ നിയമ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സാഫ് തലവൻ; രണ്ടാമൻ സെഖർയ്യാവു; പിന്നെ യെയീയേൽ, ശെമീരാമോത്ത്, യെഹീയേൽ, മത്ഥിഥ്യാവു, എലീയാബ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െനായാവു, ഓബേദ്-എദോം, യെയീയേൽ എന്നിവർ വീണയും കിന്നരവും വായിച്ചു; ആസാഫ് കൈത്താളം കൊട്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ുരോഹിതന്മാരായ ബെനായാവും യെഹസീയേലും ദൈവത്തിന്റെ നിയമപെട്ടകത്തിന്റെ മുമ്പിൽ നിരന്തരം കാഹളം ഊ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ന്നു, ആ ദിവസം തന്നേ, ദാവീദ് ആസാഫും അവന്റെ സഹോദരന്മാരും മുഖാന്തരം യഹോവെക്കു സ്തോ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്ടതിന്നു ആദ്യം നിയമിച്ച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ോവെക്കു സ്തോത്രം ചെയ്തു; അവന്റെ നാമത്തെ ആരാധിപ്പിൻ; ജാതികളുടെ ഇടയിൽ അവന്റെ പ്രവൃത്തി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ിപ്പ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ന്നു പാടി കീർത്തനം ചെയ്‍വിൻ; അവന്റെ അത്ഭുതങ്ങളെ ഒക്കെയും വർണ്ണ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ന്റെ വിശുദ്ധനാമത്തിൽ പുകഴുവിൻ; യഹോവയെ അന്വേഷിക്കുന്നവരുടെ ഹൃദയം സന്തോഷ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ോവയെയും അവന്റെ ശക്തിയെയും തേടുവിൻ; അവന്റെ മുഖം നിരന്തരം അന്വേഷ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ന്റെ ദാസനായ യിസ്രായേലിന്റെ സന്താനമേ, അവന്റെ വൃതന്മാരായ യാക്കോബ് പുത്രന്മാര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ൻ ചെയ്ത അത്ഭുതങ്ങളും അരുളിച്ചെയ്ത അടയാളങ്ങളും വിധികളും ഓർത്ത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നല്ലോ നമ്മുടെ ദൈവമായ യഹോവ; അവന്റെ ന്യായവിധികൾ സർവ്വഭൂമിയിലുമ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ന്റെ വചനം ആയിരം തലമുറയോളവും അവന്റെ നിയമം എന്നേക്കും ഓർത്ത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ബ്രാഹാമോടു അവൻ ചെയ്ത നിയമവും യിസ്ഹാക്കിനോടു ചെയ്ത സത്യവ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ിനെ അവൻ യാക്കോബിന്നു ഒരു പ്രമാണമായും യിസ്രായേലിന്നൊരു ശാശ്വതനിയമമായും ഉറ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ഞാൻ നിനക്കു അവകാശമായി കനാൻ ദേശത്തെ തരും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ങ്ങൾ എണ്ണം കുറഞ്ഞു ചുരുക്കംപേരും അവിടെ പരദേശികളും ആയിരിക്കുമ്പോ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ർ ഒരു ജാതിയെ വിട്ടു മറ്റൊരു ജാതിയിലേക്കും ഒരു രാജ്യം വിട്ടു മറ്റൊരു വംശത്തിലേക്കും പോകുമ്പോ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ആരും അവരെ പീഡിപ്പിപ്പാൻ അവൻ സമ്മതിച്ചില്ല; അവർനിമിത്തം രാജാക്കന്മാരെയും ശാസിച്ച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ന്റെ അഭിഷിക്തന്മാരെ തൊടരുതു; എന്റെ പ്രവാചകർക്കു ദോഷം ചെയ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സർവ്വഭൂവാസികളേ, യഹോവെക്കു പാടുവിൻ; നാൾക്കുനാൾ അവന്റെ രക്ഷയെ പ്രസ്താവ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ജാതികളുടെ നടുവിൽ അവന്റെ മഹത്വവും സർവ്വവംശങ്ങളുടെയും മദ്ധ്യേ അവന്റെ അത്ഭുതങ്ങളും കഥ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ഹോവ വലിയവനും അത്യന്തം സ്തുത്യനും സർവ്വദേവന്മാരിലും അതിഭയങ്കരനു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ജാതികളുടെ സകലദേവന്മാരും വിഗ്രഹങ്ങൾ അത്രേ; യഹോവയോ ആകാശത്തെ ചമെച്ച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ശസ്സും തേജസ്സും അവന്റെ സന്നിധിയിലും ബലവും ആനന്ദവും അവന്റെ വാസസ്ഥലത്തിലു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ജാതികളുടെ കുലങ്ങളേ, യഹോവെക്കു കൊടുപ്പ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യഹോവെക്കു അവന്റെ നാമത്തിന്റെ മഹത്വം കൊടുപ്പിൻ; കാഴ്ചയുമായി അവന്റെ സന്നിധിയിൽ ചെല്ലുവ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ഭൂഷണം ധരിച്ചുകൊണ്ടു യഹോവയെ നമസ്ക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സർവ്വഭൂമിയേ, അവന്റെ സന്നിധിയിൽ നടുങ്ങുക; ഭൂതലം കുലങ്ങാതവണ്ണം സ്ഥാപിതമ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സ്വർഗ്ഗം ആനന്ദിക്കട്ടെ; ഭൂമി ഉല്ലസിക്കട്ടെ; യഹോവ വാഴുന്നു എന്നു ജാതികളുടെ മദ്ധ്യേ ഘോഷ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സമുദ്രവും അതിന്റെ പൂർണ്ണതയും മുഴങ്ങട്ടെ. വയലും അതിലുള്ളതൊക്കെയും ആഹ്ളാദ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ന്നു വനത്തിലെ വൃക്ഷങ്ങൾ യഹോവയുടെ മുമ്പിൽ ആർക്കും; അവൻ ഭൂമിയെ വിധിപ്പാൻ വര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യഹോവെക്കു സ്തോത്രം ചെയ്‍വിൻ; അവൻ നല്ലവനല്ലോ; അവന്റെ ദയ എന്നേക്കുമുള്ള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ഞങ്ങളുടെ രക്ഷയായ ദൈവമേ, ഞങ്ങളെ രക്ഷിക്കേണമേ; തിരുനാമത്തെ വാഴ്ത്തി നിന്റെ സ്തുതിയിൽ പുകഴ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ളുടെ ഇടയിൽനിന്നു വിടുവിച്ചു ശേഖരിക്കേണമേ എന്നു 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യിസ്രായേലിൻ ദൈവമായ യഹോവ എന്നും എന്നേക്കും വാഴ്ത്തപ്പെട്ടവൻ. സകലജനവും ആമേൻ എന്നു പറഞ്ഞു യഹോ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ുത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ഇങ്ങനെ പെട്ടകത്തിന്റെ മുമ്പിൽ ദിവസംപ്രതിയുള്ള വേലയുടെ ആവശ്യംപോലെ നിത്യം ശുശ്രൂഷ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സാഫിനെയും അവന്റെ സഹോദരന്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ഒബേദ്-എദോമിനെയും അവരുടെ സഹോദരന്മാരായ അറുപത്തെട്ടുപേരെയും യഹോവയുടെ പെട്ടകത്തിന്മുമ്പ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ദൂഥൂന്റെ മകനായ ഓബേദ്-എദോമിനെയും ഹോസയെയും വാതിൽകാവൽക്കാരായും നിർ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പുരോഹിതനായ സാദോക്കിനെയും അവന്റെ സഹോദരന്മാരായ പുരോഹിതന്മാരെയും ഗിബെയോനിലെ പൂജാഗിരിയിൽ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ുനിവാസത്തിന്മുമ്പിൽ യഹോവ യിസ്രായേലിനോടു കല്പിച്ചിട്ട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അവന്റെ ന്യായപ്രമാണത്തിൽ എഴുതിയിരിക്കുന്ന പ്രകാരമൊക്കെയും രാവിലെയും വൈകുന്നേരവും നിത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മപീഠത്തിന്മേൽ യഹോവ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ഹോമയാഗം കഴിപ്പാനും അവരോടുകൂടെ ഹേമാൻ, യെദൂഥൂൻ മുതലായി പേർവിവരം പറഞ്ഞിരിക്കുന്ന ശ്രേഷ്ഠന്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ദയ എന്നേക്കുമുള്ളതു എന്നിങ്ങനെ യഹോവെക്കു സ്തോത്രം ചെയ്‍വാനും നിയമ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അവരോടുകൂടെ ഹേമാനെയും യെദൂഥൂനെയും കാഹളം, കൈത്താളം എന്നിങ്ങനെ ദിവ്യസംഗീതത്തിന്നായുള്ള വാദ്യ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്വനിപ്പിക്കേണ്ടതിന്നു നിയമിച്ചു; യെദൂഥൂന്റെ പുത്രന്മാർ വാതിൽകാവൽക്കാർ ആ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പിന്നെ സർവ്വജനവും ഓരോരുത്തൻ താന്താന്റെ വീട്ടിലേക്കു പോയി; ദാവീദും തന്റെ കുടുംബത്തെ അനുഗ്രഹ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ങ്ങ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2026-10-20T01:22:25Z</dcterms:created>
  <dcterms:modified xsi:type="dcterms:W3CDTF">2026-10-20T01:22:25Z</dcterms:modified>
  <dc:title>1 ദിനവൃത്താന്തം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