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மீனின் வயிற்றிலிருந்து யோனா தன் தேவனாகிய கர்த்தரை நோக்கி விண்ணப்பம்பண்ண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ருக்கத்தில் நான் கர்த்தரை நோக்கிக் கூப்பிட்டேன்; அவர் எனக்கு உத்தரவு அருளினார்; நான் பாதாளத்தின் வயிற்றிலிருந்து கூக்குரலிட்டேன், நீர் என் சத்தத்தைக் கேட்ட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ருக்கத்தில் நான் கர்த்தரை நோக்கிக் கூப்பிட்டேன்; அவர் எனக்கு உத்தரவு அருளினார்; நான் பாதாளத்தின் வயிற்றிலிருந்து கூக்குரலிட்டேன், நீர் என் சத்தத்தைக் கேட்ட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த்தின் நடுமையமாகிய ஆழத்திலே நீர் என்னைத் தள்ளிவிட்டீர்; நீரோட்டம் என்னைச் சூழ்ந்துகொண்டது; உம்முடைய வெள்ளங்களும் அலைகளும் எல்லாம் என்மேல் புர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த்தின் நடுமையமாகிய ஆழத்திலே நீர் என்னைத் தள்ளிவிட்டீர்; நீரோட்டம் என்னைச் சூழ்ந்துகொண்டது; உம்முடைய வெள்ளங்களும் அலைகளும் எல்லாம் என்மேல் புர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மது கண்களுக்கு எதிரே இராதபடிக்குத் தள்ளப்பட்டேன்; ஆகிலும் இன்னமும் உம்முடைய பரிசுத்த ஆலயத்தை நோக்குவேன்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ண்ணீர்கள் பிராணபரியந்தம் என்னை நெருக்கினது; ஆழி என்னைச்சூழ்ந்தது; கடற்பாசி என் தலையைச் சுற்றிக்கொண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ண்ணீர்கள் பிராணபரியந்தம் என்னை நெருக்கினது; ஆழி என்னைச்சூழ்ந்தது; கடற்பாசி என் தலையைச் சுற்றிக்கொண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்வதங்களின் அடிவாரங்கள் பரியந்தமும் இறங்கினேன்; பூமியின் தாழ்ப்பாள்கள் என்றென்றைக்கும் என்னை அடைக்கிறதாயிருந்தது; ஆனாலும் என் தேவனாகிய கர்த்தாவே, நீர் என் பிராணனை அழிவுக்குத் தப்புவித்த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்வதங்களின் அடிவாரங்கள் பரியந்தமும் இறங்கினேன்; பூமியின் தாழ்ப்பாள்கள் என்றென்றைக்கும் என்னை அடைக்கிறதாயிருந்தது; ஆனாலும் என் தேவனாகிய கர்த்தாவே, நீர் என் பிராணனை அழிவுக்குத் தப்புவித்த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ா என்னில் தொய்ந்துபோகையில் கர்த்தரை நினைத்தேன்; அப்பொழுது என் விண்ணப்பம் உமது பரிசுத்த ஆலயத்திலே உம்மிடத்தில் வந்து சேர்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ா என்னில் தொய்ந்துபோகையில் கர்த்தரை நினைத்தேன்; அப்பொழுது என் விண்ணப்பம் உமது பரிசுத்த ஆலயத்திலே உம்மிடத்தில் வந்து சேர்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ொய்யான மாயையைப் பற்றிக்கொள்ளுகிறவர்கள் தங்களுக்கு வரும் கிருபையைப் போக்கடி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வெனில் துதியின் சத்தத்தோடே உமக்குப் பலியிடுவேன்; நான் பண்ணின பொருத்தனையைச் செலுத்துவேன்; இரட்சிப்பு கர்த்தருடையத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வெனில் துதியின் சத்தத்தோடே உமக்குப் பலியிடுவேன்; நான் பண்ணின பொருத்தனையைச் செலுத்துவேன்; இரட்சிப்பு கர்த்தருடையது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மீனுக்குக் கட்டளையிட்டார், அது யோனாவைக் கரையிலே கக்கிவி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మత్స్యము కడుపులోనుండి యోనా యెహోవాను ఈలాగున ప్రార్థ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ఉపద్రవములో ఉండి యెహోవాకు మనవిచేయగా ఆయన నాకు ప్రత్యుత్తరమిచ్చెను; పాతాళగర్భములోనుండ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కలు వేయగా నీవు నా ప్రార్థన నంగీకర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నన్ను అగాధమైన సముద్రగర్భములో పడవేసి యున్నావు, ప్రవాహములు నన్ను చుట్టుకొనియున్నవి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ంగములును నీ కరుళ్లును నన్ను కప్ప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సన్నిధిలోనుండి నేను వెలివేయబడినను, నీ పరిశుద్ధాలయ ముతట్టు మరల చూచెదనన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ాణాంతము వచ్చునంతగా జలములు నన్ను చుట్టు కొనియున్నవి, సముద్రాగాధము నన్ను ఆవరించ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పునాచు నా తలకుచుట్టుకొన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మరెన్న టికిని ఎక్కిరాకుండ భూమి గడియలు వేయబడియున్నవి; పర్వతముల పునాదులలోనిక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యున్నాను, నా దేవా, యెహోవా, నీవు నా ప్రాణము కూపములోనుండి పైకి రప్ప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ూపములోనుండి నా ప్రాణము నాలో మూర్ఛిల్లగా నేను యెహోవాను జ్ఞాప కము చేసి కొంటిని;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ాలయములోనికి నీయొద్దకు నా మనవ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సత్యమైన వ్యర్థదేవతలయందు లక్ష్యముంచువారు తమ కృపాధారమును విసర్జ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ృతజ్ఞతాస్తుతులు చెల్లించి నేను నీకు బలుల నర్పింతును, నేను మ్రొక్కుకొనిన మ్రొక్కుబళ్లను చెల్లింప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ను. యెహోవాయొద్దనే రక్షణ దొరకును అని ప్రార్థ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తలో యెహోవా మత్స్యమునకు ఆజ్ఞ ఇయ్యగా అది యోనాను నేలమీద కక్క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2026-10-20T00:40:28Z</dcterms:created>
  <dcterms:modified xsi:type="dcterms:W3CDTF">2026-10-20T00:40:28Z</dcterms:modified>
  <dc:title>యోనా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