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at which was from the beginning, which we have heard, which we have seen with our eyes, which we have looked upon, and our hands have handled, of the Word of lif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at which was from the beginning, which we have heard, which we have seen with our eyes, which we have looked upon, and our hands have handled, of the Word of lif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at which was from the beginning, which we have heard, which we have seen with our eyes, which we have looked upon, and our hands have handled, of the Word of lif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 life was manifested, and we have seen it, and bear witness, and show unto you that eternal life, which was with the Father, and was manifested unto u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 life was manifested, and we have seen it, and bear witness, and show unto you that eternal life, which was with the Father, and was manifested unto u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at which we have seen and heard declare we unto you, that all of you also may have fellowship with us: and truly our fellowship is with the Father, and with his Son Jesus Chris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at which we have seen and heard declare we unto you, that all of you also may have fellowship with us: and truly our fellowship is with the Father, and with his Son Jesus Chris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se things write we unto you, that your joy may be ful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is then is the message which we have heard of him, and declare unto you, that God is light, and in him is no darkness at al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is then is the message which we have heard of him, and declare unto you, that God is light, and in him is no darkness at al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f we say that we have fellowship with him, and walk in darkness, we lie, and do not the trut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f we say that we have fellowship with him, and walk in darkness, we lie, and do not the trut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f we walk in the light, as he is in the light, we have fellowship one with another, and the blood of Jesus Christ his Son cleanses us from all si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if we walk in the light, as he is in the light, we have fellowship one with another, and the blood of Jesus Christ his Son cleanses us from all si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f we say that we have no sin, we deceive ourselves, and the truth is not in u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we confess our sins, he is faithful and just to forgive us our sins, and to cleanse us from all unrighteousnes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we confess our sins, he is faithful and just to forgive us our sins, and to cleanse us from all unrighteousnes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f we say that we have not sinned, we make him a liar, and his word is not in u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f we say that we have not sinned, we make him a liar, and his word is not in u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யோவான்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திமுதலாய் இருந்ததும், நாங்கள் கேட்டதும், எங்கள் கண்களினாலே கண்டது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ப்பார்த்ததும், எங்கள் கைகளினாலே தொட்டுப்பார்த்ததுமாயிருக்கிற ஜீவவார்த்தையைக் 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அறிவி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ந்த ஜீவன் வெளிப்பட்டது; பிதாவினிடத்திலிருந்ததும், எங்களுக்கு வெளிப்பட்டதுமான நித்தியமா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ஜீவனை நாங்கள் கண்டு, அதைக்குறித்துச் சாட்சிக்கொடுத்து, அதை உங்களுக்கு அறிவி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ம் எங்களோடே ஐக்கியமுள்ளவர்களாகும்படி, நாங்கள் கண்டும் கேட்டும் இருக்கிறதை உங்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றோம்; எங்களுடைய ஐக்கியம் பிதாவோடும் அவருடைய குமாரனாகிய இயேசுகிறிஸ்துவோடு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ங்கள் சந்தோஷம் நிறைவாயிருக்கும்படி இவைகளை உங்களுக்கு எழு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ன் ஒளியாயிருக்கிறார், அவரில் எவ்வளவேனும் இருளில்லை; இது நாங்கள் அவரிடத்தில் கேட்டு,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ற விசேஷ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ம் அவரோடே ஐக்கியப்பட்டவர்கள் என்று சொல்லியும், இருளிலே நடக்கிறவர்களாயிருந்தால், சத்தியத்தி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மல் பொய்சொல்லுகிறவர்களாயி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 ஒளியிலிருக்கிறதுபோல நாமும் ஒளியிலே நடந்தால் ஒருவரோடொருவர் ஐக்கியப்பட்டிருப்போம்;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இயேசுகிறிஸ்துவின் இரத்தம் சகல பாவங்களையும் நீக்கி, நம்மைச் சுத்திக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மக்குப் பாவமில்லையென்போமானால் நம்மை நாமே வஞ்சிக்கிறவர்களாயிருப்போம், சத்தியம் நமக்குள் இ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ம்முடைய பாவங்களை நாம் அறிக்கையிட்டால், பாவங்களை நமக்கு மன்னித்து எல்லா அநியாயத்தை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ச் சுத்திகரிப்பதற்கு அவர் உண்மையும் நீதியும் உள்ள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ம் பாவஞ்செய்யவில்லையென்போமானால், நாம் அவரைப் பொய்யராக்குகிறவர்களாயிருப்போம், அவருடைய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க்குள் இ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1]]></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2026-11-01T05:52:01Z</dcterms:created>
  <dcterms:modified xsi:type="dcterms:W3CDTF">2026-11-01T05:52:01Z</dcterms:modified>
  <dc:title>1 யோவான்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