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ஏழுநாள் அளவும் உன் எல்லைகளிலெங்கும் புளிப்புள்ள அப்பம் உன்னிடத்தில் காணப்படலாகாது; நீ முதல்நாள் சாயங்காலத்தில் இட்ட பலியின் மாம்சத்தில் ஏதாகிலும் இராமுழுதும் விடியற் காலம்வரைக்கும் வைக்கவேண்டாம்.]]></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உன் தேவனாகிய கர்த்தர் உனக்குக் கொடுக்கும் உன்னுடைய வாசல்களில் எதிலும் நீ பஸ்காவை அடிக்கவேண்டாம்.]]></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தேவனாகிய கர்த்தர் தமது நாமம் விளங்கும்படி தெரிந்துகொள்ளும் ஸ்தானத்திலே, நீ எகிப்திலிருந்து புறப்பட்ட நேரமாகிய சாயங்காலத்திலே சூரியன் அஸ்தமிக்கிறபோது பஸ்காவை அடித்து,]]></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தேவனாகிய கர்த்தர் தமது நாமம் விளங்கும்படி தெரிந்துகொள்ளும் ஸ்தானத்திலே, நீ எகிப்திலிருந்து புறப்பட்ட நேரமாகிய சாயங்காலத்திலே சூரியன் அஸ்தமிக்கிறபோது பஸ்காவை அடித்து,]]></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உன் தேவனாகிய கர்த்தர் தெரிந்துகொண்ட ஸ்தானத்திலே, அதைப்பொரித்துப் புசித்து, விடியற்காலத்திலே உன் கூடாரங்களுக்குத் திரும்பிப்போவாயாக.]]></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உன் தேவனாகிய கர்த்தர் தெரிந்துகொண்ட ஸ்தானத்திலே, அதைப்பொரித்துப் புசித்து, விடியற்காலத்திலே உன் கூடாரங்களுக்குத் திரும்பிப்போவாயாக.]]></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நீ ஆறுநாளும் புளிப்பில்லாத அப்பம் புசிக்கவேண்டும்; ஏழாம் நாள் உன் தேவனாகிய கர்த்தருக்கு ஆசரிக்கப்படும் நாளாயிருக்கும்; அதிலே யாதொரு வேலையும் செய்யவேண்டாம்.]]></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நீ ஆறுநாளும் புளிப்பில்லாத அப்பம் புசிக்கவேண்டும்; ஏழாம் நாள் உன் தேவனாகிய கர்த்தருக்கு ஆசரிக்கப்படும் நாளாயிருக்கும்; அதிலே யாதொரு வேலையும் செய்யவேண்டாம்.]]></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ஏழு வாரங்களை எண்ணுவாயாக; அறுப்பு அறுக்கத் தொடங்கும் காலமுதல் நீ அந்த ஏழு வாரங்களையும் எண்ணவேண்டும்.]]></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கள் முடிந்தபோது வாரங்களின் பண்டிகையை உன் தேவனாகிய கர்த்தருக்கு என்று ஆசரித்து, உன் தேவனாகிய கர்த்தர் உன்னை ஆசீர்வதித்ததற்குத் தக்கதாய் உன் கைக்கு நேர்ந்த மனப்பூர்வமான காணிக்கையாகிய பகுதியைச் செலுத்தி,]]></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ஆபிப் மாதத்தைக் கவனித்திருந்து, அதில் உன் தேவனாகிய கர்த்தருக்குப் பஸ்காவை ஆசரிக்கக்கடவாய்; ஆபிப்மாதத்திலே இராக்காலத்தில் உன் தேவனாகிய கர்த்தர் உன்னை எகிப்திலிருந்து புறப்படப்பண்ணினாரே.]]></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கள் முடிந்தபோது வாரங்களின் பண்டிகையை உன் தேவனாகிய கர்த்தருக்கு என்று ஆசரித்து, உன் தேவனாகிய கர்த்தர் உன்னை ஆசீர்வதித்ததற்குத் தக்கதாய் உன் கைக்கு நேர்ந்த மனப்பூர்வமான காணிக்கையாகிய பகுதியைச் செலுத்தி,]]></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ன் தேவனாகிய கர்த்தர் தமது நாமம் விளங்கும்படி தெரிந்துகொள்ளும் ஸ்தானத்திலே, நீயும், உன் குமாரனும், உன் குமாரத்தியும், உன் வேலைக்காரனும், உன்வேலைக்காரியும், உன் வாசல்களில் இருக்கிற லேவியனும், உன்னிடத்தில் இருக்கிற பரதேசியும், திக்கற்ற பிள்ளையும், விதவையும், உன் தேவனாகிய கர்த்தருடைய சந்நிதியில் சந்தோஷப்பட்டு,]]></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ன் தேவனாகிய கர்த்தர் தமது நாமம் விளங்கும்படி தெரிந்துகொள்ளும் ஸ்தானத்திலே, நீயும், உன் குமாரனும், உன் குமாரத்தியும், உன் வேலைக்காரனும், உன்வேலைக்காரியும், உன் வாசல்களில் இருக்கிற லேவியனும், உன்னிடத்தில் இருக்கிற பரதேசியும், திக்கற்ற பிள்ளையும், விதவையும், உன் தேவனாகிய கர்த்தருடைய சந்நிதியில் சந்தோஷப்பட்டு,]]></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ன் தேவனாகிய கர்த்தர் தமது நாமம் விளங்கும்படி தெரிந்துகொள்ளும் ஸ்தானத்திலே, நீயும், உன் குமாரனும், உன் குமாரத்தியும், உன் வேலைக்காரனும், உன்வேலைக்காரியும், உன் வாசல்களில் இருக்கிற லேவியனும், உன்னிடத்தில் இருக்கிற பரதேசியும், திக்கற்ற பிள்ளையும், விதவையும், உன் தேவனாகிய கர்த்தருடைய சந்நிதியில் சந்தோஷப்பட்டு,]]></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நீ எகிப்தில் அடிமையாயிருந்ததை நினைத்து, இந்தக் கட்டளைகளைக் கைக்கொண்டு இவைகளின்படி செய்யக்கடவாய்.]]></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 உன் களத்தின் பலனையும் உன் ஆலையின் பலனையும் சேர்த்தபின்பு, கூடாரப்பண்டிகையை ஏழுநாள் ஆசரித்து,]]></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உன் பண்டிகையில் நீயும், உன் குமாரனும், உன் குமாரத்தியும் உன் வேலைக்காரனும், உன் வேலைக்காரியும், உன் வாசல்களில் இருக்கிற லேவியனும், பரதேசியும், திக்கற்ற பிள்ளையும், விதவையும் சந்தோஷப்படக்கடவீ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உன் பண்டிகையில் நீயும், உன் குமாரனும், உன் குமாரத்தியும் உன் வேலைக்காரனும், உன் வேலைக்காரியும், உன் வாசல்களில் இருக்கிற லேவியனும், பரதேசியும், திக்கற்ற பிள்ளையும், விதவையும் சந்தோஷப்படக்கடவீ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உனக்கு உண்டான எல்லா வரத்திலும் உன் கைகளுடைய எல்லாக் கிரியையிலும் உன் தேவனாகிய கர்த்தர் உன்னை ஆசீர்வதித்தபடியினால், கர்த்தர் தெரிந்து கொள்ளும் ஸ்தானத்தில் உன் தேவனாகிய கர்த்தருக்கு ஏழுநாளளவும் பண்டிகையை ஆசரித்துச் சந்தோஷமாயிருப்பாயாக.]]></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உனக்கு உண்டான எல்லா வரத்திலும் உன் கைகளுடைய எல்லாக் கிரியையிலும் உன் தேவனாகிய கர்த்தர் உன்னை ஆசீர்வதித்தபடியினால், கர்த்தர் தெரிந்து கொள்ளும் ஸ்தானத்தில் உன் தேவனாகிய கர்த்தருக்கு ஏழுநாளளவும் பண்டிகையை ஆசரித்துச் சந்தோஷமாயிருப்பாயாக.]]></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ஆபிப் மாதத்தைக் கவனித்திருந்து, அதில் உன் தேவனாகிய கர்த்தருக்குப் பஸ்காவை ஆசரிக்கக்கடவாய்; ஆபிப்மாதத்திலே இராக்காலத்தில் உன் தேவனாகிய கர்த்தர் உன்னை எகிப்திலிருந்து புறப்படப்பண்ணினாரே.]]></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உனக்கு உண்டான எல்லா வரத்திலும் உன் கைகளுடைய எல்லாக் கிரியையிலும் உன் தேவனாகிய கர்த்தர் உன்னை ஆசீர்வதித்தபடியினால், கர்த்தர் தெரிந்து கொள்ளும் ஸ்தானத்தில் உன் தேவனாகிய கர்த்தருக்கு ஏழுநாளளவும் பண்டிகையை ஆசரித்துச் சந்தோஷமாயிருப்பாயாக.]]></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வருஷத்தில் மூன்றுதரம் புளிப்பில்லாத அப்பப்பண்டிகையிலும், வாரங்களின் பண்டிகையிலும், கூடாரப்பண்டிகையிலும், உன் ஆண்மக்கள் எல்லாரும் உன் தேவனாகிய கர்த்தர் தெரிந்துகொள்ளும் ஸ்தானத்திலே, அவர் சந்நிதிக்கு முன்பாக வந்து காணப்படக்கடவ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வருஷத்தில் மூன்றுதரம் புளிப்பில்லாத அப்பப்பண்டிகையிலும், வாரங்களின் பண்டிகையிலும், கூடாரப்பண்டிகையிலும், உன் ஆண்மக்கள் எல்லாரும் உன் தேவனாகிய கர்த்தர் தெரிந்துகொள்ளும் ஸ்தானத்திலே, அவர் சந்நிதிக்கு முன்பாக வந்து காணப்படக்கடவ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வருஷத்தில் மூன்றுதரம் புளிப்பில்லாத அப்பப்பண்டிகையிலும், வாரங்களின் பண்டிகையிலும், கூடாரப்பண்டிகையிலும், உன் ஆண்மக்கள் எல்லாரும் உன் தேவனாகிய கர்த்தர் தெரிந்துகொள்ளும் ஸ்தானத்திலே, அவர் சந்நிதிக்கு முன்பாக வந்து காணப்படக்கடவ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ஆனாலும் அவர்கள் கர்த்தருடைய சந்நிதியில் வெறுங்கையோடே வராமல், உன் தேவனாகிய கர்த்தர் உனக்கு அருளிய ஆசீர்வாதத்திற்குத்தக்கதாக, அவனவன் தன் தன் தகுதிக்கு ஏற்றபடி காணிக்கையைக் கொண்டுவரக்கடவ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ஆனாலும் அவர்கள் கர்த்தருடைய சந்நிதியில் வெறுங்கையோடே வராமல், உன் தேவனாகிய கர்த்தர் உனக்கு அருளிய ஆசீர்வாதத்திற்குத்தக்கதாக, அவனவன் தன் தன் தகுதிக்கு ஏற்றபடி காணிக்கையைக் கொண்டுவரக்கடவ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ன் தேவனாகிய கர்த்தர் உன் கோத்திரங்கள் தோறும் உனக்குக் கொடுக்கும் வாசல்களிலெல்லாம், நியாயாதிபதிகளையும் தலைவரையும் ஏற்படுத்துவாயாக; அவர்கள் நீதியுடன் ஜனங்களுக்கு நியாயத்தீர்ப்புச் செய்யக்கடவர்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ன் தேவனாகிய கர்த்தர் உன் கோத்திரங்கள் தோறும் உனக்குக் கொடுக்கும் வாசல்களிலெல்லாம், நியாயாதிபதிகளையும் தலைவரையும் ஏற்படுத்துவாயாக; அவர்கள் நீதியுடன் ஜனங்களுக்கு நியாயத்தீர்ப்புச் செய்யக்கடவ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யாயத்தைப் புரட்டாதிருப்பாயாக; முகதாட்சிணியம் பண்ணாமலும், பரிதானம் வாங்காமலும் இருப்பாயாக; பரிதானம் ஞானிகளின் கண்களைக் குருடாக்கி, நீதிமான்களின் நியாயங்களைத் தாறுமாறாக்கும்.]]></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யாயத்தைப் புரட்டாதிருப்பாயாக; முகதாட்சிணியம் பண்ணாமலும், பரிதானம் வாங்காமலும் இருப்பாயாக; பரிதானம் ஞானிகளின் கண்களைக் குருடாக்கி, நீதிமான்களின் நியாயங்களைத் தாறுமாறாக்கும்.]]></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கர்த்தர் தமது நாமம் விளங்கும்படி தெரிந்துகொள்ளும் ஸ்தானத்தில், உன் தேவனாகிய கர்த்தருக்குப் பஸ்காவின் பலியாகிய ஆடுமாடுகளைப் பலியிடுவாயாக.]]></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நீ பிழைத்து, உன் தேவனாகிய கர்த்தர் உனக்குக் கொடுக்கும் தேசத்தைச் சுதந்தரித்துக்கொள்ளும்படிக்கு நீதியையே பின்பற்றுவாயாக.]]></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நீ பிழைத்து, உன் தேவனாகிய கர்த்தர் உனக்குக் கொடுக்கும் தேசத்தைச் சுதந்தரித்துக்கொள்ளும்படிக்கு நீதியையே பின்பற்றுவாயாக.]]></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நீ உன் தேவனாகிய கர்த்தருக்கு உண்டாக்கும் பலிபீடத்தண்டையில் யாதொரு தோப்பையும் உண்டாக்க வேண்டாம்;]]></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யாதொரு சிலையையும் நிறுத்தவேண்டாம்; உன் தேவனாகிய கர்த்தர் அதை வெறுக்கிறார்.]]></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கர்த்தர் தமது நாமம் விளங்கும்படி தெரிந்துகொள்ளும் ஸ்தானத்தில், உன் தேவனாகிய கர்த்தருக்குப் பஸ்காவின் பலியாகிய ஆடுமாடுகளைப் பலியிடுவாயாக.]]></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 எகிப்துதேசத்திலிருந்து புறப்பட்ட நாளை நீ உயிரோடிருக்கும் நாளெல்லாம் நினைக்கும்படி, பஸ்காப்பலியுடனே புளிப்புள்ள அப்பம் புசியாமல், சிறுமையின் அப்பமாகிய புளிப்பில்லாத அப்பங்களை ஏழுநாள்வரைக்கும் புசிக்கக்கடவாய்; நீ தீவிரமாய் எகிப்துதேசத்திலிருந்து புறப்பட்டபடியினால் இப்படிச் செய்யவேண்டும்.]]></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 எகிப்துதேசத்திலிருந்து புறப்பட்ட நாளை நீ உயிரோடிருக்கும் நாளெல்லாம் நினைக்கும்படி, பஸ்காப்பலியுடனே புளிப்புள்ள அப்பம் புசியாமல், சிறுமையின் அப்பமாகிய புளிப்பில்லாத அப்பங்களை ஏழுநாள்வரைக்கும் புசிக்கக்கடவாய்; நீ தீவிரமாய் எகிப்துதேசத்திலிருந்து புறப்பட்டபடியினால் இப்படிச் செய்யவேண்டும்.]]></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 எகிப்துதேசத்திலிருந்து புறப்பட்ட நாளை நீ உயிரோடிருக்கும் நாளெல்லாம் நினைக்கும்படி, பஸ்காப்பலியுடனே புளிப்புள்ள அப்பம் புசியாமல், சிறுமையின் அப்பமாகிய புளிப்பில்லாத அப்பங்களை ஏழுநாள்வரைக்கும் புசிக்கக்கடவாய்; நீ தீவிரமாய் எகிப்துதேசத்திலிருந்து புறப்பட்டபடியினால் இப்படிச் செய்யவேண்டும்.]]></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ஏழுநாள் அளவும் உன் எல்லைகளிலெங்கும் புளிப்புள்ள அப்பம் உன்னிடத்தில் காணப்படலாகாது; நீ முதல்நாள் சாயங்காலத்தில் இட்ட பலியின் மாம்சத்தில் ஏதாகிலும் இராமுழுதும் விடியற் காலம்வரைக்கும் வைக்கவேண்டாம்.]]></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96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ആവർത്തനം : 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ഒട്ടും രാവിലേക്കു ശേഷിക്ക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നിന്റെ ദൈവമായ യഹോവ നിനക്കു തരുന്ന ഏതെങ്കിലും ഒരു പട്ടണത്തിൽവെച്ചു പെസഹയെ അറുത്തുകൂ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നിന്റെ ദൈവമായ യഹോവ തന്റെ നാമം സ്ഥാപിപ്പാൻ തിരഞ്ഞെടുക്കുന്ന സ്ഥലത്തുവെച്ചു മാത്രം, സന്ധ്യാസമയ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 മിസ്രയീമിൽനിന്നു പുറപ്പെട്ട നേരത്തു തന്നേ, സൂര്യൻ അസ്തമിക്കുമ്പോൾ പെസഹയെ അറു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നിന്റെ ദൈവമായ യഹോവ തിരഞ്ഞെടുക്കുന്ന സ്ഥലത്തുവെച്ചു അതിനെ ചുട്ടുതിന്നേണം; രാവിലെ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രത്തിലേക്കു മടങ്ങിപ്പൊയ്ക്കൊള്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ആറു ദിവസം പുളിപ്പില്ലാത്ത അപ്പം തിന്നേണം; ഏഴാംദിവസം നിന്റെ ദൈവമായ യഹോവെക്കു സഭായോഗം കൂടേണം; അ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ലയൊന്നും ചെയ്യ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പിന്നെ ഏഴു ആഴ്ചവട്ടം എണ്ണേണം; വിളയിൽ അരിവാൾ ഇടുവാൻ ആരംഭിക്കുന്നതു മുതൽ ഏഴു ആഴ്ചവട്ടം എണ്ണേ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എന്നിട്ടു നിന്റെ ദൈവമായ യഹോവെക്കു വാരോത്സവം ആചരിച്ചു, നിന്റെ ദൈവമായ യഹോവ 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ആബീബ് മാസം ആചരിച്ചു നിന്റെ ദൈവമായ യഹോവെക്കു പെസഹ കൊണ്ടാടേണം; ആബീബ് മാസത്തിലല്ലോ നിന്റെ ദൈവമാ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നുഗ്രഹിച്ചതിന്നു തക്കവണ്ണം നിന്റെ സ്വമേധാദാനങ്ങൾ അവന്നു അർപ്പി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നിന്റെ ദൈവമായ യഹോവ തന്റെ നാമം സ്ഥാപിപ്പാൻ തിരഞ്ഞെടുക്കുന്ന സ്ഥലത്തുവെച്ചു നീയും നിന്റെ പുത്ര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ത്രിയും നിന്റെ ദാസനും ദാസിയും നിന്റെ പട്ടണങ്ങളിലുള്ള ലേവ്യനും നിന്റെ ഇടയിലുള്ള പരദേശിയും അനാഥ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ധവയും നിന്റെ ദൈവമായ യഹോവയുടെ സന്നിധിയിൽ സന്തോഷി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നീ മിസ്രയീമിൽ അടിമയായിരുന്നു എന്നു ഓർത്തു ഈ ചട്ടങ്ങൾ പ്രമാണിച്ചു നട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കളത്തിലെ ധാന്യവും ചക്കിലെ വീഞ്ഞും ശേഖരിച്ചുകഴിയുമ്പോൾ നീ ഏഴു ദിവസം കൂടാരപ്പെരുനാൾ ആചരി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ഈ പെരുനാളിൽ നീയും നിന്റെ മകനും മകളും നിന്റെ ദാസനും ദാസിയും നിന്റെ പട്ടണങ്ങളിലുള്ള ലേവ്യ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ദേശിയും അനാഥനും വിധവയും സന്തോഷി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യഹോവ തിരഞ്ഞെടുക്കുന്ന സ്ഥലത്തുവെച്ചു നിന്റെ ദൈവമായ യഹോവെക്കു ഏഴു ദിവസം പെരുനാൾ ആചരി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റെ അനുഭവത്തിൽ ഒക്കെയും നിന്റെ കൈകളുടെ സകലപ്രവൃത്തിയിലും നിന്റെ ദൈവമായ യഹോവ നിന്നെ അനുഗ്രഹി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ഹോവ രാത്രിയിൽ നിന്നെ മിസ്രയീമിൽനിന്നു പുറപ്പെടുവിച്ച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തുകൊണ്ടു നീ വേണ്ടുംവണ്ണം സന്തോഷി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നിന്റെ ദൈവമായ യഹോവ തിരഞ്ഞെടുക്കുന്ന സ്ഥലത്തു നിന്റെ ആണുങ്ങളൊക്കെയും പുളിപ്പില്ലാത്ത അപ്പത്തി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നാളിലും വാരോത്സവത്തിലും കൂടാരപ്പെരുനാളിലും ഇങ്ങനെ സംവത്സരത്തിൽ മൂന്നു പ്രാവശ്യം അവ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ന്നിധിയിൽ വരേണം; എന്നാൽ യഹോവയുടെ സന്നിധിയിൽ വെറുങ്കയ്യായി വര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നിന്റെ ദൈവമായ യഹോവ നിനക്കു തന്നിട്ടുള്ള അനുഗ്രഹത്തിന്നു തക്കവണ്ണം ഓരോരുത്തൻ താന്താ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പ്തിപോലെ കൊണ്ടുവരേ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നിന്റെ ദൈവമായ യഹോവ നിനക്കു തരുന്ന എല്ലാപട്ടണങ്ങളിലും ഗോത്രംതോറും ന്യായാധിപതിമാ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മാണികളെയും നിയമിക്കേണം; അവർ ജനത്തിന്നു നീതിയോടെ ന്യായപാലനം ചെയ്യേ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ന്യായം മറിച്ചുകളയരുതു; മുഖം നോക്കരുതു; സമ്മാനം വാങ്ങരുതു; സമ്മാനം ജ്ഞാനികളുടെ കണ്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രുടാക്കുകയും നീതിമാന്മാരുടെ കര്യം മറിച്ചുകളകയും ചെയ്യു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യഹോവ തന്റെ നാമം സ്ഥാപിപ്പാൻ തിരഞ്ഞെടുക്കുന്ന സ്ഥലത്തു നിന്റെ ദൈവമായ യഹോവെക്കു പെസഹയാഗമാ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നീ ജീവിച്ചിരുന്നു നിന്റെ ദൈവമായ യഹോവ നിനക്കു തരുന്ന ദേശം കൈവശമാക്കേണ്ടതിന്നു നീതിയെ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ന്തുടരേ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നിന്റെ ദൈവമായ യഹോവെക്കു നീ പണിയുന്ന യാഗപീഠത്തിന്നരികെ യാതൊരു അശേരപ്രതിഷ്ഠയും പ്രതിഷ്ഠിക്ക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നിന്റെ ദൈവമായ യഹോവ വെറുക്കുന്ന ഒരു ശിലാസ്തംഭം നാട്ടുകയും അ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ആടുകളെയും മാടുകളെയും അറു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നീ മിസ്രയീംദേശത്തുനിന്നു പുറപ്പെട്ട ദിവസത്തെ നിന്റെ ആയുഷ്കാലം ഒക്കെയും ഓർക്കേണ്ട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തിനോടുകൂടെ പുളിച്ച അപ്പം തിന്നരുതു; നീ കഷ്ടതയുടെ ആഹാരമായ പുളിപ്പില്ലാത്ത അപ്പം ഏഴു ദിവസം തിന്നേ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ത്രപ്പാടോടുകൂടിയല്ലോ നീ മിസ്രയീംദേശത്തുനിന്നു പുറപ്പെട്ട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ഏഴു ദിവസം നിന്റെ ദേശത്തെങ്ങും പുളിച്ച അപ്പം കാണരുതു; ആദ്യ ദിവസം വൈകുന്നേരം അറുത്ത മാംസത്തി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6]]></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2026-09-07T03:56:02Z</dcterms:created>
  <dcterms:modified xsi:type="dcterms:W3CDTF">2026-09-07T03:56:02Z</dcterms:modified>
  <dc:title>ആവർത്തനം : 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