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inah the daughter of Leah, which she bare unto Jacob, went out to see the daughters of the l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Shechem the son of Hamor the Hivite, prince of the country, saw her, he took her, and lay with her, and defiled 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Shechem the son of Hamor the Hivite, prince of the country, saw her, he took her, and lay with her, and defiled 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soul clave unto Dinah the daughter of Jacob, and he loved the damsel, and spoke kindly unto the dams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soul clave unto Dinah the daughter of Jacob, and he loved the damsel, and spoke kindly unto the dams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hechem spoke unto his father Hamor, saying, Get me this damsel to wif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acob heard that he had defiled Dinah his daughter: now his sons were with his cattle in the field: and Jacob held his peace until they were co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acob heard that he had defiled Dinah his daughter: now his sons were with his cattle in the field: and Jacob held his peace until they were co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mor the father of Shechem went out unto Jacob to commune with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Jacob came out of the field when they heard it: and the men were grieved, and they were very angry, because he had wrought folly in Israel in lying with Jacob's daughter: which thing ought not to be don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Jacob came out of the field when they heard it: and the men were grieved, and they were very angry, because he had wrought folly in Israel in lying with Jacob's daughter: which thing ought not to be don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Jacob came out of the field when they heard it: and the men were grieved, and they were very angry, because he had wrought folly in Israel in lying with Jacob's daughter: which thing ought not to be do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amor communed with them, saying, The soul of my son Shechem longs for your daughter: I pray you give her him to wif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amor communed with them, saying, The soul of my son Shechem longs for your daughter: I pray you give her him to wif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ake all of you marriages with us, and give your daughters unto us, and take our daughters unto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ake all of you marriages with us, and give your daughters unto us, and take our daughters unto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of you shall dwell with us: and the land shall be before you; dwell and trade all of you therein, and get you possessions there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of you shall dwell with us: and the land shall be before you; dwell and trade all of you therein, and get you possessions there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chem said unto her father and unto her brethren, Let me find grace in your eyes, and what all of you shall say unto me I will giv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echem said unto her father and unto her brethren, Let me find grace in your eyes, and what all of you shall say unto me I will gi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sk me never so much dowry and gift, and I will give according as all of you shall say unto me: but give me the damsel to wif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sk me never so much dowry and gift, and I will give according as all of you shall say unto me: but give me the damsel to wif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ons of Jacob answered Shechem and Hamor his father deceitfully, and said, because he had defiled Dinah their sist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ons of Jacob answered Shechem and Hamor his father deceitfully, and said, because he had defiled Dinah their sist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aid unto them, We cannot do this thing, to give our sister to one that is uncircumcised; for that were a reproach unto 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aid unto them, We cannot do this thing, to give our sister to one that is uncircumcised; for that were a reproach unto 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n this will we consent unto you: If all of you will be as we be, that every male of you be circumcis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n this will we consent unto you: If all of you will be as we be, that every male of you be circumcis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will we give our daughters unto you, and we will take your daughters to us, and we will dwell with you, and we will become one peop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will we give our daughters unto you, and we will take your daughters to us, and we will dwell with you, and we will become one peop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all of you will not hearken unto us, to be circumcised; then will we take our daughter, and we will be gon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all of you will not hearken unto us, to be circumcised; then will we take our daughter, and we will be gon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ir words pleased Hamor, and Shechem Hamor's s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young man deferred not to do the thing, because he had delight in Jacob's daughter: and he was more honourable than all the house of his fat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young man deferred not to do the thing, because he had delight in Jacob's daughter: and he was more honourable than all the house of his fath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amor and Shechem his son came unto the gate of their city, and communed with the men of their city, say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se men are peaceable with us; therefore let them dwell in the land, and trade therein; for the land, behold, it is large enough for them; let us take their daughters to us for wives, and let us give them our daughter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se men are peaceable with us; therefore let them dwell in the land, and trade therein; for the land, behold, it is large enough for them; let us take their daughters to us for wives, and let us give them our daughter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se men are peaceable with us; therefore let them dwell in the land, and trade therein; for the land, behold, it is large enough for them; let us take their daughters to us for wives, and let us give them our daughte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ly herein will the men consent unto us in order to dwell with us, to be one people, if every male among us be circumcised, as they are circumcis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ly herein will the men consent unto us in order to dwell with us, to be one people, if every male among us be circumcised, as they are circumcis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hall not their cattle and their substance and every beast of their's be our's? only let us consent unto them, and they will dwell with u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hall not their cattle and their substance and every beast of their's be our's? only let us consent unto them, and they will dwell with u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to Hamor and unto Shechem his son hearkened all that went out of the gate of his city; and every male was circumcised, all that went out of the gate of his cit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to Hamor and unto Shechem his son hearkened all that went out of the gate of his city; and every male was circumcised, all that went out of the gate of his cit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to Hamor and unto Shechem his son hearkened all that went out of the gate of his city; and every male was circumcised, all that went out of the gate of his cit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on the third day, when they were sore, that two of the sons of Jacob, Simeon and Levi, Dinah's brethren, took each man his sword, and came upon the city boldly, and slew all the ma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on the third day, when they were sore, that two of the sons of Jacob, Simeon and Levi, Dinah's brethren, took each man his sword, and came upon the city boldly, and slew all the ma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on the third day, when they were sore, that two of the sons of Jacob, Simeon and Levi, Dinah's brethren, took each man his sword, and came upon the city boldly, and slew all the ma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lew Hamor and Shechem his son with the edge of the sword, and took Dinah out of Shechem's house, and went ou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lew Hamor and Shechem his son with the edge of the sword, and took Dinah out of Shechem's house, and went ou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sons of Jacob came upon the slain, and spoiled the city, because they had defiled their sist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sons of Jacob came upon the slain, and spoiled the city, because they had defiled their sist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took their sheep, and their oxen, and their asses, and that which was in the city, and that which was in the fiel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l their wealth, and all their little ones, and their wives took they captive, and spoiled even all that was in the hous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l their wealth, and all their little ones, and their wives took they captive, and spoiled even all that was in the hous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acob said to Simeon and Levi, All of you have troubled me to make me to stink among the inhabitants of the land, among the Canaanites and the Perizzites: and I being few in number, they shall gather themselves together against me, and slay me; and I shall be destroyed, I and my hous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acob said to Simeon and Levi, All of you have troubled me to make me to stink among the inhabitants of the land, among the Canaanites and the Perizzites: and I being few in number, they shall gather themselves together against me, and slay me; and I shall be destroyed, I and my hous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acob said to Simeon and Levi, All of you have troubled me to make me to stink among the inhabitants of the land, among the Canaanites and the Perizzites: and I being few in number, they shall gather themselves together against me, and slay me; and I shall be destroyed, I and my hous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acob said to Simeon and Levi, All of you have troubled me to make me to stink among the inhabitants of the land, among the Canaanites and the Perizzites: and I being few in number, they shall gather themselves together against me, and slay me; and I shall be destroyed, I and my hous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aid, Should he deal with our sister as with an harlo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லேயாள் யாக்கோபுக்குப் பெற்ற குமாரத்தியாகிய தீனாள் தேசத்துப் பெண்களைப் பார்க்கப் புறப்ப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ளை ஏவியனான ஏமோரின் குமாரனும் அத்தேசத்தின் பிரபுவுமாகிய சீகேம் என்பவன் கண்டு, அவளைக்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 சயனித்து, அவளைத் தீட்டு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டைய மனம் யாக்கோபின் குமாரத்தியாகிய தீனாள்மேல் பற்றுதலாயிருந்தது; அவன் அந்தப் பெண்ணை நே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ண்ணின் மனதுக்கு இன்பமாய்ப் 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கேம் தன் தகப்பனாகிய ஏமோரை நோக்கி: இந்தப்பெண்ணை எனக்குக் கொள்ளவேண்டும்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ன் குமாரத்தியாகிய தீனாளை அவன் தீட்டுப்படுத்தினதை யாக்கோபு கேள்விப்பட்டபோது , அவ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மந்தையினிடத்தில் வெளியிலே இருந்தார்கள்; அவர்கள் வருமளவும் யாக்கோபு பேசாமலி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தருணத்தில் சீகேமின் தகப்பனாகிய ஏமோர் புறப்பட்டு, யாக்கோபோடே பேசும்படி அவனிடத்தில்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க்கோபின் குமாரர் இந்தச் செய்தியைக் கேட்டவுடனே, வெளியிலிருந்து வந்தார்கள். அவன் யாக்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டே சயனித்து, செய்யத்தகாத மதிகெட்ட காரியத்தை இஸ்ரவேலில் செய்ததினாலே, அந்த மனி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ங்கொதித்து மிகவும் கோபங்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ஏமோர் அவர்களோடே பேசி: என் குமாரனாகிய சீகேமின் மனது உங்கள் குமாரத்தியின்மேல் பற்றுத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அவனுக்கு மனைவியாகக்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எங்களோடே சம்பந்தங் கலந்து, உங்கள் குமாரத்திகளை எங்களுக்குக் கொடுத்து, எங்கள் குமா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ங்களோடே வாசம்பண்ணுங்கள்; தேசம் உங்கள் முன்பாக இருக்கிறது; இதிலே குடியிருந்து, வி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 சம்பாதித்து, அதைக் கையாண்டுகொண்டி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கேமும் அவள் தகப்பனையும் அவள் சகோதரரையும் நோக்கி: உங்கள் கண்களின் எனக்குத் தய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 நீங்கள் என்னிடத்தில் எதைக் கேட்டாலும் த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சமும் வெகுமதியும் நீங்கள் எவ்வளவு கேட்டாலும், உங்கள் சொற்படி தருகிறேன்; அந்தப்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ம் எனக்கு மனைவியாகக் கொடு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யாக்கோபின் குமாரர் தங்கள் சகோதரியாகிய தீனாளைச் சீகேம் என்பவன் தீட்டுப்படுத்தி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ம் அவன் தகப்பனாகிய ஏமோருக்கும் வஞ்சகமான மறுமொழி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ருத்தசேதனமில்லாத புருஷனுக்கு நாங்கள் எங்கள் சகோதரியைக் கொடுக்கலாகாது; அது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ம் உங்களுக்குள்ளிருக்கும் ஆண்மக்கள் யாவரும் விருத்தசேதனம் பண்ணப்பட்டு எ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ர்களானால், நாங்கள் சம்ம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ங்களுக்கு எங்கள் குமாரத்திகளைக் கொடுத்து, உங்கள் குமாரத்திகளை எங்களுக்குக் கொண்டு, உ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 ஏகஜனமாயி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ருத்தசேதனம் பண்ணிக்கொள்வதற்கு எங்கள் சொல் கேளாமற்போவீர்களானால், நாங்கள் எங்கள் குமார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 போய்விடுவோம்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டைய வார்த்தைகள் ஏமோருக்கும் ஏமோரின் குமாரனாகிய சீகேமுக்கும் நலமாய்த் தோன்றி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 வாலிபன் யாக்கோபுடைய குமாரத்தியின்மேல் பிரியம் வைத்திருந்தபடியால், அந்தக் காரியத்தைச் 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மதம்பண்ணவில்லை. அவன் தன் தகப்பன் வீட்டார் அனைவருக்குள்ளும் மேன்மையு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ஏமோரும் அவன் குமாரன் சீகேமும் தங்கள் பட்டணத்தின் வாசலில் வந்து, தங்கள் பட்டணத்து மனிதரோ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ந்த மனிதர் நம்மோடே சமாதானமாயிருக்கிறார்கள்; ஆகையால், அவர்கள் இந்தத் தேசத்தில் வாசம்பண்ணி, இ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பாரம்பண்ணட்டும்; அவர்களும் வாசம்பண்ணுகிறதற்கு தேசம் விஸ்தாரமாயிருக்கிற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 நமக்கு மனைவிகளாகக் கொண்டு, நம்முடைய குமாரத்திகளை அவர்களுக்குக் கொ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த மனிதர் விருத்தசேதனம் பண்ணப்பட்டவர்களாயிருக்கிறது போல, நம்மிலுள்ள ஆண்மக்கள்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 பண்ணப்பட்டால் அவர்கள் ஏகஜனமாக நம்மோடே வாசம்பண்ணச் சம்மதி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டைய ஆடுமாடுகள் ஆஸ்திகள் மிருகஜீவன்கள் எல்லாம் நம்மைச் சேருமல்லவா?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திப்போமானால், அவர்கள் நம்முடனே வாசம்பண்ணுவார்கள்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ஏமோரின் பட்டணத்து வாசலில் புறப்பட்டுவரும் அனைவரும் அவன் சொல்லையும் அ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ன் சொல்லையும் கேட்டு, அவனுடைய பட்டணத்து வாசலில் புறப்பட்டுவரும் ஆண்மக்கள்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 ப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ன்றாம் நாளில் அவர்களுக்கு நோவெடுத்துக்கொண்டபோது, யாக்கோபின் குமாரரும் தீனாளின் சகோதர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ன் லேவி என்ற இவ்விரண்டு பேரும் தன்தன் பட்டயத்தை எடுத்துக்கொண்டு, துணிகரமாய்ப் பட்டணத்தி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ந்து, ஆண்மக்கள் யாவரையும் 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ஏமோரையும் அவன் குமாரன் சீகேமையும் பட்டயக்கருக்காலே கொன்று, சீகேமின் வீட்டிலிருந்த தீ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லும் யாக்கோபின் குமாரர் வெட்டுண்டவர்களிடத்தில் வந்து, தங்கள் சகோதரி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ப்படுத்தினதற்காகப் பட்டணத்தைக் கொள்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டைய ஆடுமாடுகளையும் கழுதைகளையும், பட்டணத்திலும் வயல்வெளியிலும் இருந்தவைகள் 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டைய எல்லாத் தட்டுமுட்டுகளையும் எடுத்துக்கொண்டு, அவர்களுடைய எல்லாக் குழந்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யும் சிறைபிடித்து, வீட்டிலிருந்த எல்லாவற்றையும் கொள்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யாக்கோபு சிமியோனையும் லேவியையும் பார்த்து: இந்தத் தேசத்தில் கு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யரிடத்திலும் பெரிசியரிடத்திலும் என் வாசனையை நீங்கள் கெடுத்ததினாலே என்னைக் கலங்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கள்; நான் கொஞ்ச ஜனமுள்ளவன்; அவர்கள் எனக்கு விரோதமாய்க் கூட்டங்கூடி, நானும் எ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யும்படி என்னை வெட்டிப்போ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ற்கு அவர்கள்: எங்கள் சகோதரியை அவர்கள் ஒரு வேசியைப்போல நடத்த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4]]></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2026-10-21T01:49:48Z</dcterms:created>
  <dcterms:modified xsi:type="dcterms:W3CDTF">2026-10-21T01:49:48Z</dcterms:modified>
  <dc:title>ஆதியாகமம் : 34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