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கிழவனும் பூரண வயதுள்ளவனுமானபோது, தன் குமாரனாகிய சாலொமோனை இஸ்ரவேலின்மேல் ராஜாவாக்க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எல்லாப் பிரபுக்களையும், ஆசாரியரையும், லேவியரையும் கூடிவரும்படி செய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ுப்பது வயதுமுதல் அதற்கு மேற்பட்ட லேவியர் பேர்பேராக எண்ணப்பட்டார்கள், தலைதலையாக எண்ணப்பட்ட அவர்களுடைய இலக்கம் முப்பத்தெண்ணாயிர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ுப்பது வயதுமுதல் அதற்கு மேற்பட்ட லேவியர் பேர்பேராக எண்ணப்பட்டார்கள், தலைதலையாக எண்ணப்பட்ட அவர்களுடைய இலக்கம் முப்பத்தெண்ணாயிர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இருபத்துநாலாயிரம்பேர் கர்த்தருடைய ஆலயத்தின் வேலையை விசாரிக்கிறவர்களும், ஆறாயிரம்பேர் தலைவரும் மணியகாரருமாயிருக்கவேண்டும் என்ற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லாயிரம்பேர் வாசல் காக்கிறவர்களாயிருக்கவேண்டும் என்றும், துதிசெய்கிறதற்குத் தான் பண்ணுவித்த கீதவாத்தியங்களால் நாலாயிரம்பேர் கர்த்தரைத் துதிக்கிறவர்களாயிருக்கவேண்டும் என்றும் தாவீது சொல்ல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லாயிரம்பேர் வாசல் காக்கிறவர்களாயிருக்கவேண்டும் என்றும், துதிசெய்கிறதற்குத் தான் பண்ணுவித்த கீதவாத்தியங்களால் நாலாயிரம்பேர் கர்த்தரைத் துதிக்கிறவர்களாயிருக்கவேண்டும் என்றும் தாவீது சொல்ல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ை லேவியின் குமாரராகிய கெர்சோன், கோகாத், மெராரி என்பவர்களுடைய வகுப்புகளின்படி வகு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ெர்சோனியரில், லாதானும், சிமேயும் இ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ாதானின் குமாரர், யெகியேல், சேத்தாம், யோவேல் என்னும் மூன்றுபேர்; இவர்களில் முந்தினவன் தலைமையாய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மேயின் குமாரர், செலோமித், ஆசியேல், ஆரான் என்னும் மூன்றுபேர்; இவர்கள் லாதான் வம்சப் பிதாக்களில் தலைமையாயி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மேயின் குமாரர், செலோமித், ஆசியேல், ஆரான் என்னும் மூன்றுபேர்; இவர்கள் லாதான் வம்சப் பிதாக்களில் தலைமையாயி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காத், சீனா, எயூஷ், பெரீயா என்னும் நாலுபேரும் சிமேயின் குமாரராயி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ாகாத் தலைமையாயிருந்தான்; சீனா இரண்டாம் குமாரனாயிருந்தான்; எயூஷுக்கும் பெரீயாவுக்கும் அநேகம் குமாரர் இராதபடியினால், அவர்கள் பிதாக்களின் குடும்பத்தாரில் ஒரே வம்சமாக எண்ணப்ப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ாகாத் தலைமையாயிருந்தான்; சீனா இரண்டாம் குமாரனாயிருந்தான்; எயூஷுக்கும் பெரீயாவுக்கும் அநேகம் குமாரர் இராதபடியினால், அவர்கள் பிதாக்களின் குடும்பத்தாரில் ஒரே வம்சமாக எண்ணப்ப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ோகாத்தின் குமாரர் அம்ராம், இத்சார், எப்ரோன், ஊசியேல் என்னும் நாலுபே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ம்ராமின் குமாரர், ஆரோன், மோசே என்பவர்கள்; ஆரோனும் அவன் குமாரரும் பரிசுத்தத்திற்குப் பரிசுத்தமான ஸ்தலத்தை என்றைக்கும் பரிசுத்தமாய்க் காக்கிறதற்கும், என்றைக்கும் கர்த்தருக்கு முன்பாக தூபங்காட்டுகிறதற்கும், அவருக்கு ஆராதனை செய்கிறதற்கும், அவர் நாமத்திலே ஆசீர்வாதம் கொடுக்கிறதற்கும் பிரித்துவைக்கப்ப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ம்ராமின் குமாரர், ஆரோன், மோசே என்பவர்கள்; ஆரோனும் அவன் குமாரரும் பரிசுத்தத்திற்குப் பரிசுத்தமான ஸ்தலத்தை என்றைக்கும் பரிசுத்தமாய்க் காக்கிறதற்கும், என்றைக்கும் கர்த்தருக்கு முன்பாக தூபங்காட்டுகிறதற்கும், அவருக்கு ஆராதனை செய்கிறதற்கும், அவர் நாமத்திலே ஆசீர்வாதம் கொடுக்கிறதற்கும் பிரித்துவைக்கப்ப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ம்ராமின் குமாரர், ஆரோன், மோசே என்பவர்கள்; ஆரோனும் அவன் குமாரரும் பரிசுத்தத்திற்குப் பரிசுத்தமான ஸ்தலத்தை என்றைக்கும் பரிசுத்தமாய்க் காக்கிறதற்கும், என்றைக்கும் கர்த்தருக்கு முன்பாக தூபங்காட்டுகிறதற்கும், அவருக்கு ஆராதனை செய்கிறதற்கும், அவர் நாமத்திலே ஆசீர்வாதம் கொடுக்கிறதற்கும் பிரித்துவைக்கப்ப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்சேரின் குமாரரில் செலோமித் தலைமையாய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ுடைய மனுஷனாகிய மோசேயின் குமாரரோவெனில், லேவிகோத்திரத்தாருக்குள் எண்ணப்ப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்ரோனின் குமாரரில் எரியா என்பவன் தலைமையாயிருந்தான்; இரண்டாவது அமரியா, மூன்றாவது யாகாசியேல் நாலாவது எக்காமியா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்ரோனின் குமாரரில் எரியா என்பவன் தலைமையாயிருந்தான்; இரண்டாவது அமரியா, மூன்றாவது யாகாசியேல் நாலாவது எக்காமியா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சேயின் குமாரர், கெர்சோம், யேசர் என்பவ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ெர்சோமின் குமாரரில் செபுவேல் தலைமையாய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ியேசருடைய குமாரரில் ரெகபியா என்னும் அவன் குமாரன் தலைமையாயிருந்தான்: எலியேசருக்கு வேறே குமாரர் இல்லை, ரெகபியாவின் குமாரர் அநேகராய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ியேசருடைய குமாரரில் ரெகபியா என்னும் அவன் குமாரன் தலைமையாயிருந்தான்: எலியேசருக்கு வேறே குமாரர் இல்லை, ரெகபியாவின் குமாரர் அநேகராய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ஊசியேலின் குமாரரில் மீகா என்பவன் தலைமையாயிருந்தான்; இரண்டாவது இஷியா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ராரியின் குமாரர், மகேலி, மூசி என்பவர்கள்; மகேலியின் குமாரர், எலெயாசார், கீஸ் என்பவ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யொசார் மரிக்கிறபோது, அவனுக்குக் குமாரத்திகளே அல்லாமல் குமாரர் இல்லை; கீசின் குமாரராகிய இவர்களுடைய சகோதரர் இவர்களை விவாகம்பண்ண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யொசார் மரிக்கிறபோது, அவனுக்குக் குமாரத்திகளே அல்லாமல் குமாரர் இல்லை; கீசின் குமாரராகிய இவர்களுடைய சகோதரர் இவர்களை விவாகம்பண்ண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ூசியின் குமாரர், மகலி, ஏதேர், எரேமோக் என்னும் மூன்றுபே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ங்கள் பிதாக்களுடைய குடும்பங்களின்படியே, பிதாக்களில் தலைமையாயிருந்த லேவி புத்திரரின் பேர்டாப்பின்படியே, தலைதலையாக எண்ணப்பட்ட இருபது வயதுமுதல் அதற்கு மேற்பட்ட இவர்களுடைய சந்ததியார் கர்த்தருடைய ஆலயத்துப் பணிவிடையைச் செய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ங்கள் பிதாக்களுடைய குடும்பங்களின்படியே, பிதாக்களில் தலைமையாயிருந்த லேவி புத்திரரின் பேர்டாப்பின்படியே, தலைதலையாக எண்ணப்பட்ட இருபது வயதுமுதல் அதற்கு மேற்பட்ட இவர்களுடைய சந்ததியார் கர்த்தருடைய ஆலயத்துப் பணிவிடையைச் செய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ின் தேவனாகிய கர்த்தர் தமது ஜனத்தை இளைப்பாறியிருக்கப்பண்ணினார்; அவர் என்றென்றைக்கும் எருசலேமில் வாசம்பண்ணுவாரென்ற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ின் தேவனாகிய கர்த்தர் தமது ஜனத்தை இளைப்பாறியிருக்கப்பண்ணினார்; அவர் என்றென்றைக்கும் எருசலேமில் வாசம்பண்ணுவாரென்ற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னி லேவியர் வாசஸ்தலத்தையாகிலும் அதின் ஊழியத்திற்கடுத்த அதின் பணிமுட்டுகளில் எதையாகிலும் சுமக்கத்தேவையில்லை என்ற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னி லேவியர் வாசஸ்தலத்தையாகிலும் அதின் ஊழியத்திற்கடுத்த அதின் பணிமுட்டுகளில் எதையாகிலும் சுமக்கத்தேவையில்லை என்ற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ாவீது அவர்களைக் குறித்துச்சொன்ன கடைசி வார்த்தைகளின்படியே, லேவி புத்திரரில் தொகைக்குட்பட்டவர்கள் இருபதுவயதுமுதல் அதற்கு மேற்பட்டவர்களாய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ஆரோனுடைய குமாரரின் கீழ்க் கர்த்தருடைய ஆலயத்தின் ஊழியமாய் நின்று, பிராகாரங்களையும், அறைகளையும், சகல பரிசுத்த பணிமுட்டுகளின் சுத்திகரிப்பையும், தேவனுடைய ஆலயத்தின் ஆராதனைக்கடுத்த வேலையையும் விசாரிப்பத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ஆரோனுடைய குமாரரின் கீழ்க் கர்த்தருடைய ஆலயத்தின் ஊழியமாய் நின்று, பிராகாரங்களையும், அறைகளையும், சகல பரிசுத்த பணிமுட்டுகளின் சுத்திகரிப்பையும், தேவனுடைய ஆலயத்தின் ஆராதனைக்கடுத்த வேலையையும் விசாரிப்பத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முகத்தப்பங்களையும், போஜனபலிக்கு மெல்லிய மாவையும், புளிப்பில்லாத அதிரசங்களையும், சட்டிகளிலே செய்கிறதையும் சுடுகிறதையும், திட்டமான சகல நிறையையும் அளவையும் விசாரிப்பத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முகத்தப்பங்களையும், போஜனபலிக்கு மெல்லிய மாவையும், புளிப்பில்லாத அதிரசங்களையும், சட்டிகளிலே செய்கிறதையும் சுடுகிறதையும், திட்டமான சகல நிறையையும் அளவையும் விசாரிப்பத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ள்தோறும் காலையிலும் மாலையிலும் கர்த்தரைப் போற்றித் துதித்து, ஓய்வுநாட்களிலும், அமாவாசைகளிலும், பண்டிகைகளிலும், கர்த்தருக்குச் சர்வாங்க தகனபலிகள் செலுத்தப்படுகிற சகல வேளைகளில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லக்கத்திற்குள்ளான அவர்கள் தங்களுக்கு நியமிக்கப்பட்டபடியே, எப்பொழுதும் அந்தப் பிரகாரமாய்ச் செய்ய, கர்த்தருக்கு முன்பாக நிற்பத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லக்கத்திற்குள்ளான அவர்கள் தங்களுக்கு நியமிக்கப்பட்டபடியே, எப்பொழுதும் அந்தப் பிரகாரமாய்ச் செய்ய, கர்த்தருக்கு முன்பாக நிற்பத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சரிப்புக் கூடாரத்தின் காவலையும் பரிசுத்த ஸ்தலத்தின் காவலையும் தங்கள் சகோதரராகிய ஆரோனுடைய குமாரரின் காவலையும் காப்பதும், கர்த்தருடைய ஆலயத்தின் பணிவிடையைச் செய்வதும் அவர்கள் வேலையாய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சரிப்புக் கூடாரத்தின் காவலையும் பரிசுத்த ஸ்தலத்தின் காவலையும் தங்கள் சகோதரராகிய ஆரோனுடைய குமாரரின் காவலையும் காப்பதும், கர்த்தருடைய ஆலயத்தின் பணிவிடையைச் செய்வதும் அவர்கள் வேலையா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ാവീദ് വയോധികനും കാലസമ്പൂർണ്ണനും ആയപ്പോൾ തന്റെ മകനായ ശലോമോനെ യിസ്രായേലിന്നു രാജാവ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യിസ്രായേലിന്റെ പ്രഭുക്കന്മാരെയും പുരോഹിതന്മാരെയും ലേവ്യരെയും എല്ലാം കൂട്ടി വരുത്ത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ലേവ്യരിൽ മുപ്പതു വയസ്സുമുതൽ മേലോട്ടുള്ളവരെ എണ്ണി; ആളെണ്ണം പേരുപേരായി അവർ മുപ്പത്തെണ്ണായി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രിൽ ഇരുപത്തിനാലായിരം പേർ യഹോവയുടെ ആലയത്തിലെ വേല നടത്തേണ്ടുന്നവരും ആറായിരംപേർ പ്രമാണി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്യായാധിപന്മാരും നാലായിരം പേർ വാതിൽകാവൽക്കാരും നാലായിരംപേർ സ്തോത്രം ചെയ്യേണ്ടതിന്നു ദാവീദ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ിയ വാദ്യങ്ങളാൽ യഹോവയെ സ്തുതിക്കുന്നവരും ആ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ദാവീദ് അവരെ ലേവിപുത്രന്മാരായ ഗേർശോൻ, കെഹാത്ത്, മെരാരി എന്നീ ക്രമപ്രകാരം കൂറുകളായി വിഭാഗ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ഗേർശോന്യർ: ലദ്ദാൻ, ശിമെ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ലദ്ദാന്റെ പുത്രന്മാർ: തലവനായ യെഹീയേൽ, സേഥാം, യോവേൽ ഇങ്ങനെ മൂന്ന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ശിമെയിയുടെ പുത്രന്മാർ: ശെലോമീത്ത്, ഹസീയേൽ, ഹാരാൻ ഇങ്ങനെ മൂന്നുപേർ; ഇവർ ലദ്ദാന്റെ പിതൃഭവന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ലവന്മാർ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ശിമെയിയുടെ പുത്രന്മാർ: യഹത്ത്, സീനാ, യെയൂശ്, ബെരീയാം; ഈ നാലുപേർ ശിമെയിയുടെ പുത്ര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ത്ത് തലവനും സീനാ രണ്ടാമനും ആയിരുന്നു; യെയൂശിന്നും ബെരിയെക്കും അധികം പുത്ര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തിരുന്നതുകൊണ്ടു അവർ ഏകപിതൃഭവനമായി എണ്ണപ്പെട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കെഹാത്തിന്റെ പുത്രന്മാർ: അമ്രാം, യിസ്ഹാർ, ഹെബ്രോൻ, ഉസ്സീയേൽ ഇങ്ങനെ നാല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മ്രാമിന്റെ പുത്രന്മാർ: അഹരോൻ, മോശെ; അഹരോനും പുത്രന്മാരും അതിവിശുദ്ധവസ്തുക്കളെ ശുദ്ധീകര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ുടെ സന്നിധിയിൽ ധൂപംകാട്ടുവാനും അവന്നു ശുശ്രൂഷചെയ്‍വാനും എപ്പോഴും അവന്റെ നാമ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ഗ്രഹിപ്പാനും സദാകാലത്തേക്കും വേർതിരിക്കപ്പെട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ിസ്ഹാരിന്റെ പുത്രന്മാരിൽ ശെലോമീത്ത് തല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ദൈവപുരുഷനായ മോശെയുടെ പുത്രന്മാരെയോ ലേവിഗോത്രത്തിൽ എണ്ണി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ഹെബ്രോന്റെ പുത്രന്മാരിൽ യെരീയാവു തലവനും അമർയ്യാവു രണ്ടാമനും യഹസീയേൽ മൂന്നാമനും, യെക്കമെയ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ലാമന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മോശെയുടെ പുത്രന്മാർ: ഗേർശോം, എലീയേസെ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ഗെർശോമിന്റെ പുത്രന്മാരിൽ ശെബൂവേൽ തലവന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ലീയേസെരിന്റെ പുത്രന്മാർ: രെഹബ്യാവു തലവൻ; എലീയേസെരിന്നു വേറെ പുത്രന്മാർ ഉണ്ടായിരുന്ന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കിലും രെഹബ്യാവിന്നു വളരെ പുത്രന്മാർ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ഉസ്സീയേലിന്റെ പുത്രന്മാരിൽ മീഖാ തലവനും യിശ്ശീയാവു രണ്ടാമന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െരാരിയുടെ പുത്രന്മാർ മഹ്ളി, മൂശി. മഹ്ളിയുടെ പുത്രന്മാർ: എലെയാസാർ, കീശ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ലെയാസാർ മരിച്ചു; അവന്നു പുത്രിമാരല്ലാതെ പുത്രന്മാർ ഉണ്ടായിരുന്നില്ല; കീശിന്റെ പുത്രന്മാര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സഹോദരന്മാർ അവരെ വിവാഹം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മൂശിയുടെ പുത്രന്മാർ: മഹ്ളി, ഏദെർ, യെരേമോത്ത് ഇങ്ങനെ മൂന്ന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ഇവർ കുടുംബംകുടുംബമായി ആളെണ്ണം പേരുപേരായി എണ്ണപ്പെട്ടപ്രകാരം തങ്ങളുടെ പിതൃഭവനങ്ങൾക്കു തലവന്മാര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േവിപുത്രന്മാർ; അവർ ഇരുപതു വയസ്സുമുതൽ മേലോട്ടു യഹോവയുടെ ആലയത്തിലെ ശുശ്രൂഷയിൽ വേല ചെയ്ത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യിസ്രായേലിന്റെ ദൈവമായ യഹോവ തന്റെ ജനത്തിന്നു സ്വസ്ഥത കൊടുത്തു യെരൂശലേമിൽ എന്നേ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സ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ആകയാൽ ലേവ്യർക്കു ഇനി തിരുനിവാസവും അതിലെ ശുശ്രൂഷെക്കുള്ള ഉപകരണങ്ങൾ ഒന്നും ചുമപ്പാൻ ആവശ്യമി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ദാവീദ്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ദാവീദിന്റെ അന്ത്യകല്പനകളാൽ ലേവ്യരെ ഇരുപതു വയസ്സുമുതൽ മേലോട്ടു എണ്ണി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രുടെ മുറയോ, യഹോവയുടെ ആലയത്തിലെ ശുശ്രൂഷെക്കായി പ്രാകാരങ്ങളിലും അറകളിലും സകലവിശുദ്ധവസ്തുക്ക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ദ്ധീകരിക്കുന്നതിലും ദൈവാലയത്തിലെ ശുശ്രൂഷയുടെ വേലെക്കു അഹരോന്റെ പുത്രന്മാരെ സഹായിക്കുന്ന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കാഴ്ചയപ്പവും പുളിപ്പില്ലാത്ത ദോശകളായും ചട്ടിയിൽ ചുടുന്നതായും കുതിർക്കുന്നതായും അർപ്പ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ോജനയാഗത്തിന്നുള്ള നേരിയമാവും സകലവിധ പരിമാണവും അളവും നോക്കുന്ന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രാവിലെയും വൈകുന്നേരവും യഹോവയെ വാഴ്ത്തി സ്തുതിക്കേണ്ടതിന്നു ഒരുങ്ങിനില്ക്കുന്ന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യഹോവെക്കു ശബ്ബത്തുകളിലും അമാവാസ്യകളിലും ഉത്സവങ്ങളിലും യഹോവയുടെ സന്നിധിയിൽ നിരന്ത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യെക്കുറിച്ചുള്ള നിയമത്തിന്നനുസരണയായ സംഖ്യപ്രകാരം ഹോമയാഗങ്ങളെ അർപ്പിക്കുന്ന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സമാഗമനക്കുടാരത്തിന്റെ കാര്യവും വിശുദ്ധസ്ഥലത്തിന്റെ കാര്യവും യഹോവയുടെ ആലയത്തിലെ ശുശ്രൂഷയിൽ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ോദരന്മാരായ അഹരോന്റെ പുത്രന്മാരുടെ കാര്യവും വിചാരിക്കുന്നതും തന്ന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2026-10-21T01:59:22Z</dcterms:created>
  <dcterms:modified xsi:type="dcterms:W3CDTF">2026-10-21T01:59:22Z</dcterms:modified>
  <dc:title>1 ദിനവൃത്താന്തം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