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ை நோக்கி: ராஜா கனம்பண்ண விரும்புகிற மனுஷனுக்குச் செய்யவேண்டியது என்னவென்ற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ஊழியக்காரர் அவனை நோக்கி: இதோ, ஆமான் முற்றத்திலே நிற்கிறான் என்றார்கள்; ராஜா: அவன் உள்ளே வரட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ಮಾನನು ಅರಸನಿಗೆ--ಅರಸನು ಘನಪಡಿಸಬೇಕೆಂದಿರುವ ಮನು ಷ್ಯನಿಗೆ ಮಾಡಬೇಕಾದದ್ದ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ರಾತ್ರಿ ಅರಸನಿಗೆ ನಿದ್ರೆ ಬಾರದ್ದದರಿಂದ ವೃತಾಂತಗಳನ್ನು ಬರೆದಿರುವ ಪುಸ್ತಕವನ್ನು ತಕ್ಕೊಂಡು ಬರಲ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ಸನು ಧರಿಸಿ ಕೊಳ್ಳುವ ರಾಜವಸ್ತ್ರಗಳೂ ಅರಸನು ಹತ್ತುವ ಕುದು ರೆಯೂ ಅವನ ತಲೆಯ ಮೇಲೆ ಇಟ್ಟುಕೊಳ್ಳುವ ರಾಜಕಿರೀಟ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ಲ್ಪಡ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ು ಅರಸನ ಮುಂದೆ ಓದಲ್ಪಟ್ಟಾಗ ದ್ವಾರಪಾಲಕರಾಗಿದ್ದ ಅರಸನ ಮನೆವಾರ್ತೆಯವರಲ್ಲಿ ಇಬ್ಬರು ಬಿಗೆತಾನನೂ ತೆರೆಷನೂ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ಷ್ವೇರೋಷನ ಮೇಲೆ ಕೈಹಾಕಲು ಹುಡುಕುತ್ತಾ ಇದ್ದರೆಂಬುವ ವರ್ತಮಾನ ವನ್ನು ಮೊರ್ದೆಕೈಯು ತಿಳಿಸಿದನೆಂದು ಬರೆಯಲ್ಪಟ್ಟ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ತ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ವಸ್ತ್ರವೂ ಕುದು ರೆಯೂ ಅರಸನ ಶ್ರೇಷ್ಠರಾದ ಪ್ರಧಾನರಲ್ಲಿ ಒಬ್ಬನ ಕೈಗೆ ಕೊಡಲ್ಪಡಲಿ; ಅರಸನು ಘನಪಡಿಸಬೇಕೆಂಬ 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ಉಡಿಸಿದ ತರುವಾಯ ಅವನನ್ನು ಕುದುರೆಯ ಮೇಲೆ ಹತ್ತಿಸಿ ಪಟ್ಟಣ ಬೀದಿಯಲ್ಲಿ ತಕ್ಕೊಂಡು ಹೋಗಿ ಅವನ ಮುಂದೆ--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ನಪಡಿಸಬೇಕೆಂದಿರುವ ಮನುಷ್ಯನಿಗೆ ಈ ಪ್ರಕಾರ ಮಾಡಲ್ಪಡುವದು ಎಂದು ಸಾರ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ರಸನು--ಇದಕ್ಕೋಸ್ಕರ ಮೊರ್ದೆಕೈಗೆ ಏನಾದರೂ ಘನವೂ ಮಹಿಮೆಯೂ ಮಾಡಲ್ಪಟ್ಟವೋ ಅಂದನು. ಅವನಿಗೆ ಮಾಡಿದ್ದು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ಂದೂ ಅರಸನನ್ನು ಸೇವಿಸುವ ಅವನ ಸೇವಕರ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ಅರಸನು ಹಾಮಾನನಿಗೆ--ನೀನು ಹೇಳಿದ ಪ್ರಕಾರವೇ ತ್ವರೆಮಾಡಿ ವಸ್ತ್ರವನ್ನೂ ಕುದುರೆಯನ್ನೂ ತಕ್ಕೊಂಡು ಅರ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ಲ್ಲಿ ಕುಳಿತಿರುವ ಯೆಹೂದ್ಯನಾದ ಮೊರ್ದೆಕೈಗೆ ಆ ಪ್ರಕಾರ ಮಾಡು. ನೀನು ಹೇಳಿದ್ದೆಲ್ಲಾದರಲ್ಲಿ ಒಂದಾದರೂ ತಪ್ಪಬಾರ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ಅರಸನು--ಅಂಗಳದಲ್ಲಿ ಯಾರು ಅಂದನು. ಆಗ ಹಾಮಾನನು ಮೊರ್ದೆಕೈಗೋಸ್ಕರ ಸಿದ್ಧಮಾಡಿದ ಗಲ್ಲಿನ ಮರದಲ್ಲಿ ಅವನನ್ನು ಹಾಕ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ರಸನ ಸಂಗಡ ಮಾತನಾಡಲು ಅರಮನೆಯ ಹೊರಗಿನ ಅಂಗಳದಲ್ಲಿ ಬಂ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ಹಾಮಾನನು ವಸ್ತ್ರವನ್ನೂ ಕುದು ರೆಯನ್ನೂ ತಕ್ಕೊಂಡು ಮೊರ್ದೆಕೈಯನ್ನು ಧರಿಸುವಂತೆ ಮಾಡಿ ಕುದುರೆಯ ಮೇಲೆ ಹತ್ತ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 ಬೀದಿ ಯಲ್ಲಿ ತಕ್ಕೊಂಡು ಹೋಗಿ ಅವನ ಮುಂದೆ ಅರಸನು ಘನಪಡಿಸಬೇಕೆಂದಿರುವ ಮನುಷ್ಯನಿಗೆ ಈ ಪ್ರಕಾರ ಮಾಡಲ್ಪಡುವದ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ರಸನ ಸೇವಕರು ಅವ ನಿಗೆ--ಇಗೋ, ಹಾಮಾನನು ಅಂಗಳದಲ್ಲಿ ನಿಂತಿ ದ್ದಾನೆ ಅಂದರು. ಅರಸನು--ಅವನು ಒಳಗೆ ಬರ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ೊರ್ದೆಕೈ ಅರಮನೆಯ ಬಾಗಲಿಗೆ ತಿರಿಗಿ ಬಂದನು. ಆದರೆ ಹಾಮಾನನು ದುಃಖಪಟ್ಟು ತಲೆ ಯನ್ನು ಮುಚ್ಚಿಕೊಂಡು ತನ್ನ ಮನ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ವ್ರವಾಗಿ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ಾಮಾನನು ಒಳಕ್ಕೆ ಬಂದಾಗ ಅರಸನು ಅವನಿಗೆ--ಅರಸನು ಇಷ್ಟಪಟ್ಟು ಘನಪಡಿಸಬೇಕೆಂದಿ ರುವ ಮನುಷ್ಯನಿಗೆ ಮಾಡಬೇಕಾದದ್ದೇ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ಆಗ ಹಾಮಾನನು ತನ್ನ ಹೃದಯದಲ್ಲಿ--ಅರಸನು ನನಗಿಂತ ಹೆಚ್ಚಾಗಿ ಇನ್ನಾರನ್ನು ಘನಪಡಿಸಬೇಕೆಂದಿ ರುವ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ಹಾಮಾನನು ತನ್ನ ಹೆಂಡತಿಯಾದ ಜೆರೆಷಳಿಗೂ ತನ್ನ ಸಮಸ್ತ ಸ್ನೇಹಿತರಿಗೂ ತನಗೆ ಆದ ದ್ದನ್ನೆಲ್ಲಾ ವಿವರವಾ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ಅವನ ಜ್ಞಾನಿಗಳೂ ಅವನ ಹೆಂಡತಿಯಾದ ಜೆರೆಷಳೂ ಅವ ನಿಗೆ--ನೀನು ಯಾವನ ಮುಂದೆ ಬೀಳಲಾರಂಭಿಸಿ ದ್ದೀಯೋ, ಆ ಮೊರ್ದೆ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ರ ವಂಶಸ್ಥನಾ ಗಿದ್ದರೆ ನೀನು ಅವನನ್ನು ಜಯಿಸಲಾರಿ; ಅವನ ಮುಂದೆ ಬಿದ್ದೇಬೀಳುವ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ಇನ್ನೂ ಅವನ ಸಂಗಡ ಮಾತನಾಡುತ್ತಿರುವಾಗ ಅರಸನ ಮನೆ ವಾರ್ತೆಯವರು ಬಂದು ಎಸ್ತೇರಳು ಸಿದ್ಧಮಾಡಿಸಿದ ಔತ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ಮಾನನನ್ನು ಕರಕ್ಕೊಂಡು ಹೋಗಲು ತ್ವರೆಮಾಡಿದ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2026-10-20T02:54:44Z</dcterms:created>
  <dcterms:modified xsi:type="dcterms:W3CDTF">2026-10-20T02:54:44Z</dcterms:modified>
  <dc:title>ಎಸ್ತೇರಳು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