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presProps" Target="presProps.xml"/>
  <Relationship Id="rId35" Type="http://schemas.openxmlformats.org/officeDocument/2006/relationships/viewProps" Target="viewProps.xml"/>
  <Relationship Id="rId3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ிதேக்கியா ராஜா மல்கியாவின் குமாரனாகிய பஸ்கூரையும் ஆசாரியனான மாசெயாவின் குமாரனாகிய செப்பனியாவையும் எரேமியாவினிடத்தில் அனுப்பி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ர் எங்களுக்காகக் கர்த்தரிடத்தில் விசாரியும்; பாபிலோன் ராஜாவாகிய நேபுகாத்நேச்சார் எங்களுக்கு விரோதமாய் யுத்தஞ்செய்கிறான்; ஒருவேளை கர்த்தர் தம்முடைய எல்லா அற்புதச் செயலின்படியேயும் எங்களுக்கு அநுக்கிரகஞ்செய்து, அவனை எங்களைவிட்டுப் போகப்பண்ணுவார் என்று சொல்லியனுப்பினபோது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ர் எங்களுக்காகக் கர்த்தரிடத்தில் விசாரியும்; பாபிலோன் ராஜாவாகிய நேபுகாத்நேச்சார் எங்களுக்கு விரோதமாய் யுத்தஞ்செய்கிறான்; ஒருவேளை கர்த்தர் தம்முடைய எல்லா அற்புதச் செயலின்படியேயும் எங்களுக்கு அநுக்கிரகஞ்செய்து, அவனை எங்களைவிட்டுப் போகப்பண்ணுவார் என்று சொல்லியனுப்பினபோது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ர் எங்களுக்காகக் கர்த்தரிடத்தில் விசாரியும்; பாபிலோன் ராஜாவாகிய நேபுகாத்நேச்சார் எங்களுக்கு விரோதமாய் யுத்தஞ்செய்கிறான்; ஒருவேளை கர்த்தர் தம்முடைய எல்லா அற்புதச் செயலின்படியேயும் எங்களுக்கு அநுக்கிரகஞ்செய்து, அவனை எங்களைவிட்டுப் போகப்பண்ணுவார் என்று சொல்லியனுப்பினபோது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ரேமியா அவர்களைப்பார்த்து, நீங்கள் சிதேக்கியாவுக்குச் சொல்லவேண்டியது: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ஸ்ரவேலின் தேவனாகிய கர்த்தர் உரைக்கிறது என்னவென்றால், இதோ, உங்களை அலங்கத்துக்கு வெளியே முற்றிக்கைபோட்ட பாபிலோன் ராஜாவோடும் கல்தேயரோடும், நீங்கள் யுத்தம்பண்ணும்படி உங்கள் கைகளில் பிடித்திருக்கிற யுத்த ஆயுதங்களை நான் திருப்பிவிட்டு, அவர்களை இந்த நகரத்தின் நடுவிலே சேர்த்து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ஸ்ரவேலின் தேவனாகிய கர்த்தர் உரைக்கிறது என்னவென்றால், இதோ, உங்களை அலங்கத்துக்கு வெளியே முற்றிக்கைபோட்ட பாபிலோன் ராஜாவோடும் கல்தேயரோடும், நீங்கள் யுத்தம்பண்ணும்படி உங்கள் கைகளில் பிடித்திருக்கிற யுத்த ஆயுதங்களை நான் திருப்பிவிட்டு, அவர்களை இந்த நகரத்தின் நடுவிலே சேர்த்து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ஸ்ரவேலின் தேவனாகிய கர்த்தர் உரைக்கிறது என்னவென்றால், இதோ, உங்களை அலங்கத்துக்கு வெளியே முற்றிக்கைபோட்ட பாபிலோன் ராஜாவோடும் கல்தேயரோடும், நீங்கள் யுத்தம்பண்ணும்படி உங்கள் கைகளில் பிடித்திருக்கிற யுத்த ஆயுதங்களை நான் திருப்பிவிட்டு, அவர்களை இந்த நகரத்தின் நடுவிலே சேர்த்து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நீட்டின கையினாலும் பலத்த புயத்தினாலும் கோபமும் உக்கிரமும் மகா கடுமையுமாக உங்களோடே யுத்தம்பண்ணி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நீட்டின கையினாலும் பலத்த புயத்தினாலும் கோபமும் உக்கிரமும் மகா கடுமையுமாக உங்களோடே யுத்தம்பண்ணி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ந்த நகரத்தின் குடிகளையும், மனுஷரையும், மிருகங்களையும் சங்கரிப்பேன்; மகா கொள்ளைநோயால் சாவ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தற்குப்பின்பு நான் யூதாவின் ராஜாவாகிய சிதேக்கியாவையும், அவன் ஊழியக்காரரையும், ஜனத்தையும், இந்த நகரத்திலே கொள்ளைநோய்க்கும் பட்டயத்துக்கும் பஞ்சத்துக்கும் தப்பி மீதியானவர்களையும் பாபிலோன் ராஜாவாகிய நேபுகாத்நேச்சாருடைய கையிலும், அவர்கள் சத்துருக்களின் கையிலும், அவர்கள் பிராணனை வாங்கத் தேடுகிறவர்களின் கையிலும் ஒப்புக்கொடுப்பேன்; அவன் அவர்களைப் பட்டயக் கருக்கினால் வெட்டுவான்; அவன் அவர்களைத் தப்பவிடுவதுமில்லை, அவன் மன்னிப்பதுமில்லை, இரங்குவதுமில்லையென்று கர்த்தர் உரைக்கிறார் என்ற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தற்குப்பின்பு நான் யூதாவின் ராஜாவாகிய சிதேக்கியாவையும், அவன் ஊழியக்காரரையும், ஜனத்தையும், இந்த நகரத்திலே கொள்ளைநோய்க்கும் பட்டயத்துக்கும் பஞ்சத்துக்கும் தப்பி மீதியானவர்களையும் பாபிலோன் ராஜாவாகிய நேபுகாத்நேச்சாருடைய கையிலும், அவர்கள் சத்துருக்களின் கையிலும், அவர்கள் பிராணனை வாங்கத் தேடுகிறவர்களின் கையிலும் ஒப்புக்கொடுப்பேன்; அவன் அவர்களைப் பட்டயக் கருக்கினால் வெட்டுவான்; அவன் அவர்களைத் தப்பவிடுவதுமில்லை, அவன் மன்னிப்பதுமில்லை, இரங்குவதுமில்லையென்று கர்த்தர் உரைக்கிறார் என்ற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தற்குப்பின்பு நான் யூதாவின் ராஜாவாகிய சிதேக்கியாவையும், அவன் ஊழியக்காரரையும், ஜனத்தையும், இந்த நகரத்திலே கொள்ளைநோய்க்கும் பட்டயத்துக்கும் பஞ்சத்துக்கும் தப்பி மீதியானவர்களையும் பாபிலோன் ராஜாவாகிய நேபுகாத்நேச்சாருடைய கையிலும், அவர்கள் சத்துருக்களின் கையிலும், அவர்கள் பிராணனை வாங்கத் தேடுகிறவர்களின் கையிலும் ஒப்புக்கொடுப்பேன்; அவன் அவர்களைப் பட்டயக் கருக்கினால் வெட்டுவான்; அவன் அவர்களைத் தப்பவிடுவதுமில்லை, அவன் மன்னிப்பதுமில்லை, இரங்குவதுமில்லையென்று கர்த்தர் உரைக்கிறார் என்ற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தற்குப்பின்பு நான் யூதாவின் ராஜாவாகிய சிதேக்கியாவையும், அவன் ஊழியக்காரரையும், ஜனத்தையும், இந்த நகரத்திலே கொள்ளைநோய்க்கும் பட்டயத்துக்கும் பஞ்சத்துக்கும் தப்பி மீதியானவர்களையும் பாபிலோன் ராஜாவாகிய நேபுகாத்நேச்சாருடைய கையிலும், அவர்கள் சத்துருக்களின் கையிலும், அவர்கள் பிராணனை வாங்கத் தேடுகிறவர்களின் கையிலும் ஒப்புக்கொடுப்பேன்; அவன் அவர்களைப் பட்டயக் கருக்கினால் வெட்டுவான்; அவன் அவர்களைத் தப்பவிடுவதுமில்லை, அவன் மன்னிப்பதுமில்லை, இரங்குவதுமில்லையென்று கர்த்தர் உரைக்கிறார் என்ற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ின்னையும் அவர், இந்த ஜனங்களை நோக்கி: இதோ, நான் உங்கள் முன்னே ஜீவவழியையும் மரணவழியையும் வைக்கிறேன் என்று கர்த்தர் சொல்லுகி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ின்னையும் அவர், இந்த ஜனங்களை நோக்கி: இதோ, நான் உங்கள் முன்னே ஜீவவழியையும் மரணவழியையும் வைக்கிறேன் என்று கர்த்தர் சொல்லுகி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ந்த நகரத்திலே தரிக்கிறவன் பட்டயத்தாலும், பஞ்சத்தாலும், கொள்ளைநோயாலும் சாவான்; உங்களை முற்றிக்கைபோடும் கல்தேயர் வசமாய்ப் புறப்பட்டுப்போய்விடுகிறவனோ பிழைப்பான்; அவன் பிராணன் அவனுக்குக் கிடைத்த கொள்ளைப்பொருளைப்போல் இருக்க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ந்த நகரத்திலே தரிக்கிறவன் பட்டயத்தாலும், பஞ்சத்தாலும், கொள்ளைநோயாலும் சாவான்; உங்களை முற்றிக்கைபோடும் கல்தேயர் வசமாய்ப் புறப்பட்டுப்போய்விடுகிறவனோ பிழைப்பான்; அவன் பிராணன் அவனுக்குக் கிடைத்த கொள்ளைப்பொருளைப்போல் இருக்க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 முகத்தை இந்த நகரத்துக்கு விரோதமாய் நன்மைக்கு அல்ல, தீமைக்கே வைத்தேன் என்று கர்த்தர் சொல்லுகிறார்; அது பாபிலோன் ராஜாவின் கையில் ஒப்புக்கொடுக்கப்படும்; அவன் அக்கினியால் அதைச் சுட்டெரிப்பான் என்று சொல் என்ற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 முகத்தை இந்த நகரத்துக்கு விரோதமாய் நன்மைக்கு அல்ல, தீமைக்கே வைத்தேன் என்று கர்த்தர் சொல்லுகிறார்; அது பாபிலோன் ராஜாவின் கையில் ஒப்புக்கொடுக்கப்படும்; அவன் அக்கினியால் அதைச் சுட்டெரிப்பான் என்று சொல் என்ற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 முகத்தை இந்த நகரத்துக்கு விரோதமாய் நன்மைக்கு அல்ல, தீமைக்கே வைத்தேன் என்று கர்த்தர் சொல்லுகிறார்; அது பாபிலோன் ராஜாவின் கையில் ஒப்புக்கொடுக்கப்படும்; அவன் அக்கினியால் அதைச் சுட்டெரிப்பான் என்று சொல் என்ற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யூதா ராஜாவின் குடும்பத்தாரையும் நோக்கி: கர்த்தருடைய வார்த்தையைக் கேளுங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ாவீதின் குடும்பத்தாரே, உங்கள் செய்கைகளுடைய பொல்லாப்பினிமித்தம் என் உக்கிரம் அக்கினியைப்போல் புறப்பட்டு, அவிக்கிறவன் இல்லாமல் எரியாதபடிக்கு, நீங்கள் ஏற்கனவே நியாயங்கேட்டு, பறிகொடுத்தவனை ஒடுக்குகிறவனுடைய கைக்குத் தப்புவியுங்கள் என்று கர்த்தர் சொல்லுகிற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ாவீதின் குடும்பத்தாரே, உங்கள் செய்கைகளுடைய பொல்லாப்பினிமித்தம் என் உக்கிரம் அக்கினியைப்போல் புறப்பட்டு, அவிக்கிறவன் இல்லாமல் எரியாதபடிக்கு, நீங்கள் ஏற்கனவே நியாயங்கேட்டு, பறிகொடுத்தவனை ஒடுக்குகிறவனுடைய கைக்குத் தப்புவியுங்கள் என்று கர்த்தர் சொல்லுகிற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ாவீதின் குடும்பத்தாரே, உங்கள் செய்கைகளுடைய பொல்லாப்பினிமித்தம் என் உக்கிரம் அக்கினியைப்போல் புறப்பட்டு, அவிக்கிறவன் இல்லாமல் எரியாதபடிக்கு, நீங்கள் ஏற்கனவே நியாயங்கேட்டு, பறிகொடுத்தவனை ஒடுக்குகிறவனுடைய கைக்குத் தப்புவியுங்கள் என்று கர்த்தர் சொல்லுகிற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தோ பள்ளத்தாக்கில் வாசம்பண்ணுகிறவளே, சமனான இடத்தில் கன்மலையாய் இருக்கிறவளே, எங்களுக்கு விரோதமாய் வருகிறவன் யாரென்றும், எங்கள் வாசஸ்தலங்களுக்குள் வருகிறவன் யார் என்றும் சொல்லுகிற உனக்கு நான் எதிராளியாயிருக்கிறேன் என்று கர்த்தர் சொல்லுகிற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தோ பள்ளத்தாக்கில் வாசம்பண்ணுகிறவளே, சமனான இடத்தில் கன்மலையாய் இருக்கிறவளே, எங்களுக்கு விரோதமாய் வருகிறவன் யாரென்றும், எங்கள் வாசஸ்தலங்களுக்குள் வருகிறவன் யார் என்றும் சொல்லுகிற உனக்கு நான் எதிராளியாயிருக்கிறேன் என்று கர்த்தர் சொல்லுகிற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உங்கள் கிரியைகளின் பலனுக்குத்தக்கதாய் உங்களை விசாரிப்பேன்; நான் அதின் காட்டிலே தீக்கொளுத்துவேன்; அது அதைச் சுற்றிலுமுள்ள யாவையும் பட்சிக்கும் என்று கர்த்தர் உரைக்கிறார் என்று சொல் என்ற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உங்கள் கிரியைகளின் பலனுக்குத்தக்கதாய் உங்களை விசாரிப்பேன்; நான் அதின் காட்டிலே தீக்கொளுத்துவேன்; அது அதைச் சுற்றிலுமுள்ள யாவையும் பட்சிக்கும் என்று கர்த்தர் உரைக்கிறார் என்று சொல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173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1 ಅರಸನಾದ ಚಿದ್ಕೀಯನು ಮಲ್ಕೀಯನ ಮಗನಾದ ಪಷ್ಹೂರನನ್ನೂ ಮಾಸೇಯನ ಮಗನೂ ಯಾಜಕನಾದ ಚೆಫನ್ಯನ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ಅವನ ಬಳಿಗೆ ಕಳುಹಿಸಿ--ನಮಗೋಸ್ಕರ ಕರ್ತನನ್ನು ವಿಚಾರಿಸು; ಬಾಬೆಲಿನ ಅರಸನಾದ ನೆಬೂಕದ್ನೆಚ್ಚರನು ನಮಗೆ ವಿರೋಧವ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ುದ್ಧಮಾಡುತ್ತಾನೆ; ಒಂದು ವೇಳೆ ಅವನು ನಮ್ಮನ್ನು ಬಿಟ್ಟು ಹೊರಟುಹೋಗುವ ಹಾಗೆ ಕರ್ತನು ತನ್ನ ಎಲ್ಲಾ ಅದ್ಭುತಗಳ ಪ್ರಕಾ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ಮಗೆ ಮಾಡುತ್ತಾನೆಂದು ಹೇಳಿಸಿದಾಗ ಯೆರೆವಿಾಯನಿಗೆ ಕರ್ತನ ವಾಕ್ಯವು ಬಂ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ಆಗ ಯೆರೆವಿಾಯನು ಅವರಿಗೆ ಹೇಳಿದ್ದೇನಂ ದರೆ--ಚಿದ್ಕೀಯನಿಗೆ ಹೀಗೆ ಹೇಳಿರಿ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ಇಸ್ರಾಯೇ ಲಿನ ದೇವರಾದ ಯೆಹೋವನು ಹೇಳುವದೇನಂದರೆ, ಇಗೋ, ಗೋಡೆಯ ಹೊರಗೆ ನಿಮಗೆ ಮುತ್ತಿಗೆ ಹಾಕುವ ಬಾಬೆಲಿನ ಅರಸನಿಗ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ಸ್ದೀಯರಿಗೂ ವಿರೋಧವಾಗಿ ನೀವು ಯುದ್ಧಮಾಡುವದಕ್ಕೆ ನಿಮ್ಮ ಕೈಗಳಲ್ಲಿರುವ ಯುದ್ಧದ ಆಯುಧಗಳನ್ನು ನಾನು ಹಿಂದಕ್ಕೆ ತಳ್ಳ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ರನ್ನು ಈ ಪಟ್ಟಣದ ಮಧ್ಯದಲ್ಲಿ ಕೂಡಿ ಬರುವಂತೆ ಮಾಡ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ನಾನೇ ಚಾಚಿದ ಕೈಯಿಂದಲೂ ಬಲವಾದ ತೋಳಿನಿಂದಲೂ ಕೋಪ ದಿಂದಲೂ ಉಗ್ರದಿಂದಲೂ ಮಹಾರೌದ್ರದಿಂದಲೂ ನಿಮಗೆ ವಿರೋಧವ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ುದ್ಧಮಾಡ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ಈ ಪಟ್ಟಣದ ನಿವಾಸಿಗಳನ್ನೂ ಮನುಷ್ಯರನ್ನೂ ಮೃಗ ಗಳನ್ನೂ ಸಹಿತವಾಗಿ ಹೊಡೆಯುವೆನು; ಅವರು ದೊಡ್ಡ ಜಾಡ್ಯದಿಂದ ಸಾಯ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ಇದಲ್ಲದೆ ಕರ್ತನು ಅನ್ನುವದೇನಂದರೆ--ತರುವಾಯ ನಾನು ಯೆಹೂದದ ಅರಸನಾದ ಚಿದ್ಕೀಯನನ್ನೂ ಅವನ ಸೇವಕರನ್ನೂ ಜನರನ್ನೂ 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ಟ್ಟಣದಲ್ಲಿ ಜಾಡ್ಯದಿಂದಲೂ ಕತ್ತಿಯಿಂದಲೂ ಕ್ಷಾಮದಿಂದಲೂ ಉಳಿದವರನ್ನು ಬಾಬೆಲಿನ ಅರಸನಾದ ನೆಬೂಕದ್ನೆಚ್ಚರನ ಕೈಗೂ ಅವ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ಶತ್ರುಗಳ ಕೈಗೂ ಅವರ ಪ್ರಾಣವನ್ನು ಹುಡುಕುವವರಕೈಗೂ ಒಪ್ಪಿಸುವೆನು; ಅವನು ಅವರನ್ನು ಕತ್ತಿಯಿಂದ ಹೊಡೆಯುವನು. ಅವರ ಮೇಲ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ರುಣೆ ಇಡುವದಿಲ್ಲ, ಕನಿಕರಿಸುವದಿಲ್ಲ ಅಂತಃಕರುಣೆ ಪಡ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ನೀನು ಈ ಜನಕ್ಕೆ ಹೇಳಬೇಕಾದದ್ದೇನಂದರೆ --ಕರ್ತನು ಹೀಗೆ ಹೇಳುತ್ತಾನೆ--ಇಗೋ, ನಾನು ಜೀವದ ಮಾರ್ಗವನ್ನೂ ಮರಣ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ರ್ಗವನ್ನೂ ನಿಮ್ಮ ಮುಂದೆ ಇಡ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ಈ ಪಟ್ಟಣದಲ್ಲಿ ನಿಲ್ಲು ವವನು ಕತ್ತಿಯಿಂದಲೂ ಕ್ಷಾಮದಿಂದಲೂ ಜಾಡ್ಯ ದಿಂದಲೂ ಸಾಯುವನು; ಆದರೆ ಹೊರಗೆ ಹೋಗಿ ನಿಮ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ುತ್ತಿಗೆ ಹಾಕುವ ಕಸ್ದೀಯರ ಕಡೆಗೆ ಸೇರು ವವನು ಬದುಕುವನ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ಅವನ ಪ್ರಾಣವು ಅವನಿಗೆ ಕೊಳ್ಳೆಯಾಗಿರುವದು. ನಾನು ಒಳ್ಳೇದಕ್ಕಲ್ಲ ಕೆಟ್ಟದ್ದಕ್ಕೆ ಈ ಪಟ್ಟಣದ ಮೇಲೆ ನ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ೃಷ್ಟಿಯನ್ನಿಟ್ಟಿದ್ದೇನೆಂದು ಕರ್ತನು ಹೇಳುತ್ತಾನೆ; ಅದು ಬಾಬೆಲಿನ ಅರಸನ ಕೈಯಲ್ಲಿ ಒಪ್ಪಿಸಲ್ಪಡುವದು; ಅವನು ಅದ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ೆಂಕಿ ಯಿಂದ ಸುಟ್ಟುಬಿಡ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ಯೆಹೂದದ ಅರಸನ ಮನೆಯವರಿಗೆ ಹೀಗೆ ಹೇಳು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ಕರ್ತನ ವಾಕ್ಯವನ್ನು ಕೇಳಿರಿ, ದಾವೀದನ ಮನೆಯವರೇ, ಕರ್ತನು ಹೇಳುವದೇನಂದರೆ--ಬೆಳಿಗ್ಗೆ ನ್ಯಾಯತೀರಿಸಿರ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ುಲಿಗೆಯಾದವನನ್ನು ಬಲಾತ್ಕಾರಿಯ ಕೈಯೊಳಗಿಂದ ತಪ್ಪಿಸಿರಿ; ಇಲ್ಲದಿದ್ದರೆ ನನ್ನ ಕೋಪವು ಬೆಂಕಿಯ ಹಾಗೆ ಹೊರಟು ನಿಮ್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್ರಿಯೆಗಳ ಕೆಟ್ಟತನದ ನಿಮಿತ್ತ ಯಾರೂ ಆರಿಸಲಾರದ ಹಾಗೆ ಉರಿಯ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ಇಗೋ, ತಗ್ಗಿನಲ್ಲಿಯೂ ಬೈಲಿನ ಬಂಡೆಯಲ್ಲಿಯೂ ವಾಸಮಾಡುವವರೇ, ನಮ್ಮ ಮೇಲೆ ಯಾರು ಇಳಿದು ಬರುವರೆಂದು ನಮ್ಮ ನಿವಾಸಗಳ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ಾರು ಸೇರು ವರೆಂದು ಅನ್ನುವವರೇ, ಇಗೋ, ನಾನು ನಿನಗೆ ವಿರೋಧವಾಗಿದ್ದೇನೆಂದು ಕರ್ತನು ಅನ್ನ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ನಿಮ್ಮ ಕ್ರಿಯೆಗಳ ಫಲದ ಪ್ರಕಾರ ನಿಮ್ಮನ್ನು ಶಿಕ್ಷಿಸು ತ್ತೇನೆಂದು ಕರ್ತನು ಅನ್ನುತ್ತಾನೆ; ಅದರ ಅಡವ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ೆಂಕಿಹಚ್ಚುತ್ತೇನೆ; ಅದರ ಸುತ್ತಲಿರುವದನ್ನೆಲ್ಲಾ ಅದು ತಿಂದುಬಿಡ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5">
  <a:themeElements>
    <a:clrScheme name="Theme4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2026-10-20T05:51:04Z</dcterms:created>
  <dcterms:modified xsi:type="dcterms:W3CDTF">2026-10-20T05:51:04Z</dcterms:modified>
  <dc:title>ಯೆರೆಮೀಯನು : 21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