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You shall not raise a false report: put not yours hand with the wicked to be an unrighteous witnes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shall not follow a multitude to do evil; neither shall you speak in a cause to decline after many to shift judgment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shall not follow a multitude to do evil; neither shall you speak in a cause to decline after many to shift judgment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either shall you countenance a poor man in his caus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f you meet yours enemy's ox or his ass going astray, you shall surely bring it back to him again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f you meet yours enemy's ox or his ass going astray, you shall surely bring it back to him agai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f you see the ass of him that hates you lying under his burden, and would forbear to help him, you shall surely help with hi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f you see the ass of him that hates you lying under his burden, and would forbear to help him, you shall surely help with h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shall not shift the judgment of your poor in his caus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Keep you far from a false matter; and the innocent and righteous slay you not: for I will not justify the wick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Keep you far from a false matter; and the innocent and righteous slay you not: for I will not justify the wick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you shall take no gift: for the gift blinds the wise, and perverts the words of the righteou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you shall take no gift: for the gift blinds the wise, and perverts the words of the righteou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lso you shall not oppress a stranger: for all of you know the heart of a stranger, seeing all of you were strangers in the land of Egyp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lso you shall not oppress a stranger: for all of you know the heart of a stranger, seeing all of you were strangers in the land of Egyp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six years you shall sow your land, and shall gather in the fruits thereof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e seventh year you shall let it rest and lie still; that the poor of your people may eat: and what they leave the beasts of the field shall eat. In like manner you shall deal with your vineyard, and with your olive yar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e seventh year you shall let it rest and lie still; that the poor of your people may eat: and what they leave the beasts of the field shall eat. In like manner you shall deal with your vineyard, and with your olive yar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e seventh year you shall let it rest and lie still; that the poor of your people may eat: and what they leave the beasts of the field shall eat. In like manner you shall deal with your vineyard, and with your olive yar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ix days you shall do your work, and on the seventh day you shall rest: that yours ox and yours ass may rest, and the son of your handmaid, and the stranger, may be refreshe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ix days you shall do your work, and on the seventh day you shall rest: that yours ox and yours ass may rest, and the son of your handmaid, and the stranger, may be refreshe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in all things that I have said unto you be circumspect: and make no mention of the name of other gods, neither let it be heard out of your mou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in all things that I have said unto you be circumspect: and make no mention of the name of other gods, neither let it be heard out of your mout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ree times you shall keep a feast unto me in the year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You shall keep the feast of unleavened bread: (you shall eat unleavened bread seven days, as I commanded you, in the time appointed of the month Abib; for in it you came out from Egypt: and none shall appear before me empty:)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You shall keep the feast of unleavened bread: (you shall eat unleavened bread seven days, as I commanded you, in the time appointed of the month Abib; for in it you came out from Egypt: and none shall appear before me empty:)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You shall keep the feast of unleavened bread: (you shall eat unleavened bread seven days, as I commanded you, in the time appointed of the month Abib; for in it you came out from Egypt: and none shall appear before me empty:)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feast of harvest, the first-fruits of your labours, which you have sown in the field: and the feast of ingathering, which is in the end of the year, when you have gathered in your labours out of the fiel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feast of harvest, the first-fruits of your labours, which you have sown in the field: and the feast of ingathering, which is in the end of the year, when you have gathered in your labours out of the fiel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feast of harvest, the first-fruits of your labours, which you have sown in the field: and the feast of ingathering, which is in the end of the year, when you have gathered in your labours out of the fiel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ree items in the year all your males shall appear before the LORD Go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You shall not offer the blood of my sacrifice with leavened bread; neither shall the fat of my sacrifice remain until the morning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You shall not offer the blood of my sacrifice with leavened bread; neither shall the fat of my sacrifice remain until the morning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first of the first-fruits of your land you shall bring into the house of the LORD your God. You shall not seethe a kid in his mother's milk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first of the first-fruits of your land you shall bring into the house of the LORD your God. You shall not seethe a kid in his mother's milk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ehold, I send an Angel before you, to keep you in the way, and to bring you into the place which I have prepare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ehold, I send an Angel before you, to keep you in the way, and to bring you into the place which I have prepare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eware of him, and obey his voice, provoke him not; for he will not pardon your transgressions: for my name is in him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eware of him, and obey his voice, provoke him not; for he will not pardon your transgressions: for my name is in him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if you shall indeed obey his voice, and do all that I speak; then I will be an enemy unto yours enemies, and an adversary unto yours adversarie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if you shall indeed obey his voice, and do all that I speak; then I will be an enemy unto yours enemies, and an adversary unto yours adversarie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mine Angel shall go before you, and bring you in unto the Amorites, and the Hittites, and the Perizzites, and the Canaanites, the Hivites, and the Jebusites: and I will cut them off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mine Angel shall go before you, and bring you in unto the Amorites, and the Hittites, and the Perizzites, and the Canaanites, the Hivites, and the Jebusites: and I will cut them off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You shall not bow down to their gods, nor serve them, nor do after their works: but you shall utterly overthrow them, and quite break down their image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You shall not bow down to their gods, nor serve them, nor do after their works: but you shall utterly overthrow them, and quite break down their image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all of you shall serve the LORD your God, and he shall bless your bread, and your water; and I will take sickness away from the midst of you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all of you shall serve the LORD your God, and he shall bless your bread, and your water; and I will take sickness away from the midst of you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re shall nothing cast their young, nor be barren, in your land: the number of your days I will fulfill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I will send my fear before you, and will destroy all the people to whom you shall come, and I will make all yours enemies turn their backs unto you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I will send my fear before you, and will destroy all the people to whom you shall come, and I will make all yours enemies turn their backs unto you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I will send hornets before you, which shall drive out the Hivite, the Canaanite, and the Hittite, from before you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I will send hornets before you, which shall drive out the Hivite, the Canaanite, and the Hittite, from before you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I will not drive them out from before you in one year; lest the land become desolate, and the beast of the field multiply against you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I will not drive them out from before you in one year; lest the land become desolate, and the beast of the field multiply against you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y little and little I will drive them out from before you, until you be increased, and inherit the land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y little and little I will drive them out from before you, until you be increased, and inherit the land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I will set your bounds from the Red sea even unto the sea of the Philistines, and from the desert unto the river: for I will deliver the inhabitants of the land into your hand; and you shall drive them out before you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I will set your bounds from the Red sea even unto the sea of the Philistines, and from the desert unto the river: for I will deliver the inhabitants of the land into your hand; and you shall drive them out before you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I will set your bounds from the Red sea even unto the sea of the Philistines, and from the desert unto the river: for I will deliver the inhabitants of the land into your hand; and you shall drive them out before you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You shall make no covenant with them, nor with their gods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y shall not dwell in your land, lest they make you sin against me: for if you serve their gods, it will surely be a snare unto you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y shall not dwell in your land, lest they make you sin against me: for if you serve their gods, it will surely be a snare unto you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1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ாண்டமான சொல்லை ஏற்றுக் கொள்ளாயாக; கொடுமையுள்ள சாட்சிக்காரனாயிருக்க ஆகாதவனோடே கல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மைசெய்ய திரளானபேர்களைப் பின்பற்றாதிருப்பாயாக; வழக்கிலே நியாயத்தைப் புரட்ட மிகுதியானவர்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சத்தில் சாய்ந்து, உத்தரவு சொல்லாதிரு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யாச்சியத்திலே தரித்திரனுடைய முகத்தைப் பார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த்துருவின் மாடாவது அவனுடைய கழுதையாவது தப்பிப்போகக்கண்டால், அதைத் திரும்ப அவ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ண்டுபோய் விடு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ப் பகைக்கிறவனுடைய கழுதை சுமையோடே விழுந்துகிடக்கக் கண்டாயானால், அதற்கு உதவிசெய்யாதிருக்கலா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சியமாய் அவனோடேகூட அதற்கு உதவிசெய்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ிடத்திலிருக்கிற எளியவனுடைய வியாச்சியத்தில் அவனுடைய நியாயத்தைப் புரட்ட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ள்ளக்காரியத்துக்குத் தூரமாயிருப்பாயாக; குற்றமில்லாதவனையும் நீதிமானையும் கொலைசெய்யாயாக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ன்மார்க்கனை நீதிமான் என்று தீர்க்கமா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தானம் வாங்காதிருப்பாயாக; பரிதானம் பார்வையுள்ளவர்களைக் குருடாக்கி, நீதிமான்களின் வார்த்தை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ரட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ியனை ஒடுக்காயாக; எகிப்து தேசத்தில் அந்நியர்களாயிருந்த நீங்கள் அந்நியனுடைய இருத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ீ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றுவருஷம் நீ உன் நிலத்தில் பயிரிட்டு, அதின் பலனைச் சேர்த்துக்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ழாம் வருஷத்தில் உன் ஜனத்திலுள்ள எளியவர்கள் புசிக்கவும், மீதியானதை வெளியின் ஜெந்துக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ன்னவும், அந்த நிலம் சும்மா கிடக்க விட்டுவிடுவாயாக; உன் திராட்சத்தோட்டத்தையும் உன் ஒலிவத்தோப்ப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டியே செய்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ுநாள் உன் வேலையைச் செய்து, ஏழாம்நாளிலே உன் மாடும் உன் கழுதையும் இளைப்பாறவும்,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மைப்பெண்ணின் பிள்ளையும் அந்நியனும் இளைப்பாறவும் ஓய்ந்திரு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ச் சொன்னவைகள் யாவற்றிலும் சாவதானமாயிருங்கள். அந்நிய தேவர்களின் பேர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வேண்டாம்; அது உன் வாயிலிருந்து பிறக்கக் கேட்கப்படவும் வே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ருஷத்தில் மூன்றுதரம் எனக்குப் பண்டிகை ஆசரி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ப்பண்டிகையைக் கொண்டாடி, நான் உனக்குக் கட்டளையிட்டபடியே ஆபிப் மாதத்தின் குற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லத்தில் ஏழுநாள் புளிப்பில்லா அப்பம் புசிப்பாயாக; அந்த மாதத்தில் எகிப்திலிருந்து புறப்பட்டாயே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நிதியில் வெறுங்கையாய் வரவே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வயலில் விதைத்த உன் பயிர் வேலைகளின் முதற்பலனைச் செலுத்துகிற அறுப்புக்கால பண்டிகையையும், வரு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டிவிலே நீ வயலில் உன் வேலைகளின் பலனைச் சேர்த்துத் தீர்ந்தபோது, சேர்ப்புக்கால பண்டிகை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ரி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ருஷத்தில் மூன்றுதரம் உன் ஆண்மக்கள் எல்லாரும் கர்த்தராகிய ஆண்டவருடைய சந்நிதியில் வர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இடும் பலியின் இரத்தத்தைப் புளித்தமாவுடன் செலுத்தவேண்டாம், எனக்கு இடும் பலியின் கொழுப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ியற்காலம்வரைக்கும் வைக்கவும் வே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ிலத்தில் முதல் விளைச்சல்களில் முதற் கனியை உன் தேவனாகிய கர்த்தருடைய ஆலயத்துக்குக்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வாயாக; வெள்ளாட்டுக்குட்டியை அதின் தாயின் பாலிலே சமைக்கவே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ழியில் உன்னைக் காக்கிறதற்கும், நான் ஆயத்தம்பண்ணின ஸ்தானத்துக்கு உன்னைக் கொண்டுபோய்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ர்க்கிறதற்கும், இதோ, நான் ஒரு தூதனை உனக்கு முன்னே அனுப்ப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சமுகத்தில் எச்சரிக்கையாயிருந்து, அவர் வாக்குக்குச் செவிகொடு; அவரைக் கோபப்படுத்தாதே;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ோகங்களை அவர் பொறுப்பதில்லை; என் நாமம் அவர் உள்ளத்தில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அவர் வாக்கை நன்றாய்க் கேட்டு, நான் சொல்வதையெல்லாம் செய்வாயாகில், நான் உன் சத்துருக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ுருவாயும், உன் விரோதிகளுக்கு விரோதியாயும் இ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தூதனானவர் உனக்குமுன் சென்று, எமோரியரும் ஏத்தியரும் பெரிசியரும் கானானியரும் ஏவிய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ூசியரும் இருக்கிற இடத்துக்கு உன்னை நடத்திக்கொண்டுபோவார்; அவர்களை நான் அத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அவர்களுடைய தேவர்களைப் பணிந்துகொள்ளாமலும், சேவியாமலும், அவர்கள் செய்கைகளின்படி செய்யாம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 நிர்மூலம்பண்ணி, அவர்களுடைய சிலைகளை உடைத்துப்போடு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தேவனாகிய கர்த்தரையே சேவிக்கக்கடவீர்கள்; அவர் உன் அப்பத்தையும் உன் தண்ணீ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ீர்வதிப்பார். வியாதியை உன்னிலிருந்து விலக்க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ப்பம் விழுகிறதும் மலடும் உன் தேசத்தில் இருப்பதில்லை; உன் ஆயுசுநாட்களைப் பூரணப்பட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க்குப் பயப்படும் பயத்தை உனக்குமுன் செல்லும்படி செய்வேன். நீ செல்லும் இடமெங்குமுள்ள ஜன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ரையம் கலங்கடித்து, உன் சத்துருக்கள் எல்லாரையும் முதுகு காட்ட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முகத்திற்கு முன்னின்று ஏவியரையும் கானானியரையும் ஏத்தியரையும் துரத்திவிட, குளவிகளை உ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னே அனுப்ப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் பாழாய்ப்போகாமலும், காட்டுமிருகங்கள் உனக்கு விரோதமாய்ப் பெருகாமலும் இருக்கும்படி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 ஒரே வருஷத்திற்குள்ளே உன் முன்னின்று துரத்திவிட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விருத்தியடைந்து, தேசத்தைச் சுதந்தரித்துக்கொள்ளும்வரைக்கும், அவர்களைக் கொஞ்சம் கொஞ்சமாய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னின்று துரத்திவி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வந்த சமுத்திரம் தொடங்கி பெலிஸ்தரின் சமுத்திரம்வரைக்கும், வனாந்தரம் தொடங்கி நதிவரைக்கும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ையாயிருக்கும்படி செய்வேன்; நான் அந்தத் தேசத்தின் குடிகளை உங்கள் கையில் ஒப்புக்கொடுப்பேன்;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 உன் முன்னின்று துரத்திவிடு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ோடும் அவர்கள் தேவர்களோடும் நீ உடன்படிக்கை பண்ணாதிரு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உன்னை எனக்கு விரோதமாகப் பாவஞ் செய்யப்பண்ணாதபடிக்கு உன் தேசத்திலே குடியிருக்க வேண்டா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 அவர்கள் தேவர்களைச் சேவித்தால், அது உனக்குக் கண்ணியாயிருக்க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2026-09-16T23:53:54Z</dcterms:created>
  <dcterms:modified xsi:type="dcterms:W3CDTF">2026-09-16T23:53:54Z</dcterms:modified>
  <dc:title>யாத்திராகமம்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