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You shall not raise a false report: put not yours hand with the wicked to be an unrighteous wit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shall not follow a multitude to do evil; neither shall you speak in a cause to decline after many to shift judgment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shall not follow a multitude to do evil; neither shall you speak in a cause to decline after many to shift judgment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either shall you countenance a poor man in his cau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f you meet yours enemy's ox or his ass going astray, you shall surely bring it back to him agai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f you meet yours enemy's ox or his ass going astray, you shall surely bring it back to him agai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you see the ass of him that hates you lying under his burden, and would forbear to help him, you shall surely help with hi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you see the ass of him that hates you lying under his burden, and would forbear to help him, you shall surely help with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shall not shift the judgment of your poor in his caus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Keep you far from a false matter; and the innocent and righteous slay you not: for I will not justify the wick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Keep you far from a false matter; and the innocent and righteous slay you not: for I will not justify the wick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you shall take no gift: for the gift blinds the wise, and perverts the words of the righteou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you shall take no gift: for the gift blinds the wise, and perverts the words of the righteou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you shall not oppress a stranger: for all of you know the heart of a stranger, seeing all of you were strangers in the land of Egyp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you shall not oppress a stranger: for all of you know the heart of a stranger, seeing all of you were strangers in the land of Egyp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ix years you shall sow your land, and shall gather in the fruits thereof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seventh year you shall let it rest and lie still; that the poor of your people may eat: and what they leave the beasts of the field shall eat. In like manner you shall deal with your vineyard, and with your olive ya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seventh year you shall let it rest and lie still; that the poor of your people may eat: and what they leave the beasts of the field shall eat. In like manner you shall deal with your vineyard, and with your olive ya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seventh year you shall let it rest and lie still; that the poor of your people may eat: and what they leave the beasts of the field shall eat. In like manner you shall deal with your vineyard, and with your olive ya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ix days you shall do your work, and on the seventh day you shall rest: that yours ox and yours ass may rest, and the son of your handmaid, and the stranger, may be refresh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ix days you shall do your work, and on the seventh day you shall rest: that yours ox and yours ass may rest, and the son of your handmaid, and the stranger, may be refresh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n all things that I have said unto you be circumspect: and make no mention of the name of other gods, neither let it be heard out of your mou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n all things that I have said unto you be circumspect: and make no mention of the name of other gods, neither let it be heard out of your mou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ree times you shall keep a feast unto me in the yea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shall keep the feast of unleavened bread: (you shall eat unleavened bread seven days, as I commanded you, in the time appointed of the month Abib; for in it you came out from Egypt: and none shall appear before me empty:)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shall keep the feast of unleavened bread: (you shall eat unleavened bread seven days, as I commanded you, in the time appointed of the month Abib; for in it you came out from Egypt: and none shall appear before me empty:)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shall keep the feast of unleavened bread: (you shall eat unleavened bread seven days, as I commanded you, in the time appointed of the month Abib; for in it you came out from Egypt: and none shall appear before me empty:)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feast of harvest, the first-fruits of your labours, which you have sown in the field: and the feast of ingathering, which is in the end of the year, when you have gathered in your labours out of the fiel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feast of harvest, the first-fruits of your labours, which you have sown in the field: and the feast of ingathering, which is in the end of the year, when you have gathered in your labours out of the fiel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feast of harvest, the first-fruits of your labours, which you have sown in the field: and the feast of ingathering, which is in the end of the year, when you have gathered in your labours out of the fiel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ree items in the year all your males shall appear before the LORD Go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ou shall not offer the blood of my sacrifice with leavened bread; neither shall the fat of my sacrifice remain until the morning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ou shall not offer the blood of my sacrifice with leavened bread; neither shall the fat of my sacrifice remain until the morning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first of the first-fruits of your land you shall bring into the house of the LORD your God. You shall not seethe a kid in his mother's milk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first of the first-fruits of your land you shall bring into the house of the LORD your God. You shall not seethe a kid in his mother's milk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ehold, I send an Angel before you, to keep you in the way, and to bring you into the place which I have prepare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ehold, I send an Angel before you, to keep you in the way, and to bring you into the place which I have prepare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ware of him, and obey his voice, provoke him not; for he will not pardon your transgressions: for my name is in hi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ware of him, and obey his voice, provoke him not; for he will not pardon your transgressions: for my name is in him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if you shall indeed obey his voice, and do all that I speak; then I will be an enemy unto yours enemies, and an adversary unto yours adversarie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if you shall indeed obey his voice, and do all that I speak; then I will be an enemy unto yours enemies, and an adversary unto yours adversarie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mine Angel shall go before you, and bring you in unto the Amorites, and the Hittites, and the Perizzites, and the Canaanites, the Hivites, and the Jebusites: and I will cut them off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mine Angel shall go before you, and bring you in unto the Amorites, and the Hittites, and the Perizzites, and the Canaanites, the Hivites, and the Jebusites: and I will cut them off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You shall not bow down to their gods, nor serve them, nor do after their works: but you shall utterly overthrow them, and quite break down their image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You shall not bow down to their gods, nor serve them, nor do after their works: but you shall utterly overthrow them, and quite break down their image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all of you shall serve the LORD your God, and he shall bless your bread, and your water; and I will take sickness away from the midst of you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all of you shall serve the LORD your God, and he shall bless your bread, and your water; and I will take sickness away from the midst of you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 shall nothing cast their young, nor be barren, in your land: the number of your days I will fulfill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 will send my fear before you, and will destroy all the people to whom you shall come, and I will make all yours enemies turn their backs unto you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 will send my fear before you, and will destroy all the people to whom you shall come, and I will make all yours enemies turn their backs unto you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 will send hornets before you, which shall drive out the Hivite, the Canaanite, and the Hittite, from before you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 will send hornets before you, which shall drive out the Hivite, the Canaanite, and the Hittite, from before you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I will not drive them out from before you in one year; lest the land become desolate, and the beast of the field multiply against you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I will not drive them out from before you in one year; lest the land become desolate, and the beast of the field multiply against you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y little and little I will drive them out from before you, until you be increased, and inherit the land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y little and little I will drive them out from before you, until you be increased, and inherit the lan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I will set your bounds from the Red sea even unto the sea of the Philistines, and from the desert unto the river: for I will deliver the inhabitants of the land into your hand; and you shall drive them out before you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I will set your bounds from the Red sea even unto the sea of the Philistines, and from the desert unto the river: for I will deliver the inhabitants of the land into your hand; and you shall drive them out before you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I will set your bounds from the Red sea even unto the sea of the Philistines, and from the desert unto the river: for I will deliver the inhabitants of the land into your hand; and you shall drive them out before you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You shall make no covenant with them, nor with their gods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y shall not dwell in your land, lest they make you sin against me: for if you serve their gods, it will surely be a snare unto you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y shall not dwell in your land, lest they make you sin against me: for if you serve their gods, it will surely be a snare unto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49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ாண்டமான சொல்லை ஏற்றுக் கொள்ளாயாக; கொடுமையுள்ள சாட்சிக்காரனாயிருக்க ஆகாதவனோடே கல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த்தில் சாய்ந்து, உத்தரவு சொல்லாத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யாச்சியத்திலே தரித்திரனுடைய முகத்தைப் பார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த்துருவின் மாடாவது அவனுடைய கழுதையாவது தப்பிப்போகக்கண்டால், அதைத் திரும்ப அ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ுபோய் விட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சியமாய் அவனோடேகூட அதற்கு உதவிசெய்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ிடத்திலிருக்கிற எளியவனுடைய வியாச்சியத்தில் அவனுடைய நியாயத்தைப் புரட்ட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மார்க்கனை நீதிமான் என்று தீர்க்க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ாதிருப்பாயாக; பரிதானம் பார்வையுள்ளவர்களைக் குருடாக்கி, நீதிமான்களின் வார்த்தை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ர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றுவருஷம் நீ உன் நிலத்தில் பயிரிட்டு, அதின் பலனைச் சேர்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ன்னவும், அந்த நிலம் சும்மா கிடக்க விட்டுவிடுவாயாக; உன் திராட்சத்தோட்டத்தையும் உன் ஒலிவத்தோப்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யே செய்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மைப்பெண்ணின் பிள்ளையும் அந்நியனும் இளைப்பாறவும் ஓய்ந்த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ேண்டாம்; அது உன் வாயிலிருந்து பிறக்கக் கேட்கப்படவும் 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ருஷத்தில் மூன்றுதரம் எனக்குப் பண்டிகை ஆசரி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த்தில் ஏழுநாள் புளிப்பில்லா அப்பம் புசிப்பாயாக; அந்த மாதத்தில் எகிப்திலிருந்து புறப்பட்டாயே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நிதியில் வெறுங்கையாய் வர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டிவிலே நீ வயலில் உன் வேலைகளின் பலனைச் சேர்த்துத் தீர்ந்தபோது, சேர்ப்புக்கால பண்டிக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ரி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ருஷத்தில் மூன்றுதரம் உன் ஆண்மக்கள் எல்லாரும் கர்த்தராகிய ஆண்டவருடைய சந்நிதியில் வர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ியற்காலம்வரைக்கும் வைக்கவும் 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வாயாக; வெள்ளாட்டுக்குட்டியை அதின் தாயின் பாலிலே சமைக்க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க்கிறதற்கும், இதோ, நான் ஒரு தூதனை உனக்கு முன்னே அனுப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ங்களை அவர் பொறுப்பதில்லை; என் நாமம் அவர் உள்ளத்தில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ுருவாயும், உன் விரோதிகளுக்கு விரோதியாயும் இ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நிர்மூலம்பண்ணி, அவர்களுடைய சிலைகளை உடைத்துப்போட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ப்பார். வியாதியை உன்னிலிருந்து வில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ப்பம் விழுகிறதும் மலடும் உன் தேசத்தில் இருப்பதில்லை; உன் ஆயுசுநாட்களைப் பூரண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னே அனுப்ப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ஒரே வருஷத்திற்குள்ளே உன் முன்னின்று துரத்திவிட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விருத்தியடைந்து, தேசத்தைச் சுதந்தரித்துக்கொள்ளும்வரைக்கும், அவர்களைக் கொஞ்சம் கொஞ்சமாய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னின்று துரத்திவ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ையாயிருக்கும்படி செய்வேன்; நான் அந்தத் தேசத்தின் குடிகளை உங்கள் கையில் ஒப்புக்கொடுப்பேன்;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உன் முன்னின்று துரத்திவிடு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ோடும் அவர்கள் தேவர்களோடும் நீ உடன்படிக்கை பண்ணாத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2026-11-02T15:28:30Z</dcterms:created>
  <dcterms:modified xsi:type="dcterms:W3CDTF">2026-11-02T15:28:30Z</dcterms:modified>
  <dc:title>யாத்திராகமம்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