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் நடந்த சகல யுத்தங்களையும் அறியாதிருந்த இஸ்ரவேலராகிய அனைவரையும் சோதிப்பதற்காக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் நடந்த சகல யுத்தங்களையும் அறியாதிருந்த இஸ்ரவேலராகிய அனைவரையும் சோதிப்பதற்காக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் நடந்த சகல யுத்தங்களையும் அறியாதிருந்த இஸ்ரவேலராகிய அனைவரையும் சோதிப்பதற்காக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ந்ததியாரும் அதற்குமுன் யுத்தஞ்செய்ய அறியாதிருந்தவர்களும் அவைகளை அறியும்படி பழக்குவிப்பதற்காகவும், கர்த்தர் விட்டுவைத்த ஜாதிகள் யாரென்றால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ந்ததியாரும் அதற்குமுன் யுத்தஞ்செய்ய அறியாதிருந்தவர்களும் அவைகளை அறியும்படி பழக்குவிப்பதற்காகவும், கர்த்தர் விட்டுவைத்த ஜாதிகள் யாரென்றால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ின் ஐந்து அதிபதிகளும், சகல கானானியரும், சீதோனியரும், பாகால் எர்மோன் துவக்கி ஆமாத்திற்குள் பிரவேசிக்கும் வரைக்கும் லீபனோனின் மலைகளிலே குடியிருக்கிற ஏவியரும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ின் ஐந்து அதிபதிகளும், சகல கானானியரும், சீதோனியரும், பாகால் எர்மோன் துவக்கி ஆமாத்திற்குள் பிரவேசிக்கும் வரைக்கும் லீபனோனின் மலைகளிலே குடியிருக்கிற ஏவியரு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யைக்கொண்டு தங்கள் பிதாக்களுக்கு விதித்த கற்பனைகளுக்கு இஸ்ரவேலர் கீழ்ப்படிவார்களோ என்று அறியும்படி, இஸ்ரவேலரை அவர்களாலே சோதிப்பதற்காக அவர்கள் விடப்பட்ட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யைக்கொண்டு தங்கள் பிதாக்களுக்கு விதித்த கற்பனைகளுக்கு இஸ்ரவேலர் கீழ்ப்படிவார்களோ என்று அறியும்படி, இஸ்ரவேலரை அவர்களாலே சோதிப்பதற்காக அவர்கள் விடப்பட்ட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 இஸ்ரவேல் புத்திரர், கானானியர், ஏத்தியர், எமோரியர்,பெரிசியர், ஏவியர், எபூசியராகிய இவர்கள் நடுவே குடியிரு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 இஸ்ரவேல் புத்திரர், கானானியர், ஏத்தியர், எமோரியர்,பெரிசியர், ஏவியர், எபூசியராகிய இவர்கள் நடுவே குடியிரு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ுமாரத்திகளை விவாகம்பண்ணி, தங்களுடைய குமாரத்திகளை அவர்கள் குமாரருக்குக் கொடுத்து, அவர்கள் தேவர்களைச் சேவ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ுமாரத்திகளை விவாகம்பண்ணி, தங்களுடைய குமாரத்திகளை அவர்கள் குமாரருக்குக் கொடுத்து, அவர்கள் தேவர்களைச் சேவ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ாமதித்துக்கொண்டிருந்தபோது, ஏகூத் ஓடிப்போய், சிலைகளுள்ள இடத்தைக் கடந்து, சேயிராத்தைச் சேர்ந்து தப்ப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ாமதித்துக்கொண்டிருந்தபோது, ஏகூத் ஓடிப்போய், சிலைகளுள்ள இடத்தைக் கடந்து, சேயிராத்தைச் சேர்ந்து தப்ப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இஸ்ரவேல் புத்திரர் கர்த்தரின் பார்வைக்குப் பொல்லாப்பானதைச் செய்து, தங்கள் தேவனாகிய கர்த்தரை மறந்து, பாகால்களையும் தோப்பு விக்கிரகங்களையும் சேவிக்கிறபோ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இஸ்ரவேல் புத்திரர் கர்த்தரின் பார்வைக்குப் பொல்லாப்பானதைச் செய்து, தங்கள் தேவனாகிய கர்த்தரை மறந்து, பாகால்களையும் தோப்பு விக்கிரகங்களையும் சேவிக்கிறபோ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வந்தபோது எப்பிராயீம் மலையில் எக்காளம் ஊதினான்; அப்பொழுது இஸ்ரவேல் புத்திரர் அவனோடேகூட மலையிலிருந்து இறங்கினார்கள்; அவன் அவர்களுக்கு முன்பாக நடந்து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வந்தபோது எப்பிராயீம் மலையில் எக்காளம் ஊதினான்; அப்பொழுது இஸ்ரவேல் புத்திரர் அவனோடேகூட மலையிலிருந்து இறங்கினார்கள்; அவன் அவர்களுக்கு முன்பாக நடந்து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ஸ்ரவேலின் மேல் கோபமூண்டவராகி, அவர்களை மெசொப்பொத்தாமியாவின் ராஜாவாகிய கூசான்ரிஷதாயீமின் கையிலே விற்றுப்போட்டார்; இப்படியே இஸ்ரவேல் புத்திரர் கூசான்ரிஷதாயீமை எட்டு வருஷம் சேவ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ஸ்ரவேலின் மேல் கோபமூண்டவராகி, அவர்களை மெசொப்பொத்தாமியாவின் ராஜாவாகிய கூசான்ரிஷதாயீமின் கையிலே விற்றுப்போட்டார்; இப்படியே இஸ்ரவேல் புத்திரர் கூசான்ரிஷதாயீமை எட்டு வருஷம் சேவ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 ஒப்புக்கொடுத்தார் என்றான். அவர்கள் அவனைப் பின்தொடர்ந்துபோய், மோவாபுக்கு எதிரான யோர்தான் துறைகளைப் பிடித்து, ஒருவனையும் கடந்துபோகவொட்டாம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 ஒப்புக்கொடுத்தார் என்றான். அவர்கள் அவனைப் பின்தொடர்ந்துபோய், மோவாபுக்கு எதிரான யோர்தான் துறைகளைப் பிடித்து, ஒருவனையும் கடந்துபோகவொட்டாம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 ஒப்புக்கொடுத்தார் என்றான். அவர்கள் அவனைப் பின்தொடர்ந்துபோய், மோவாபுக்கு எதிரான யோர்தான் துறைகளைப் பிடித்து, ஒருவனையும் கடந்துபோகவொட்டாம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் கர்த்தரை நோக்கிக் கூப்பிட்டபோது, கர்த்தர் இஸ்ரவேல் புத்திரரை இரட்சிக்கும்படி காலேபின் தம்பியான கேனாசுடைய குமாரனாகிய ஒத்னியேல் என்னும் ஒரு ரட்சகனை அவர்களுக்கு எழும்பப்பண்ண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் கர்த்தரை நோக்கிக் கூப்பிட்டபோது, கர்த்தர் இஸ்ரவேல் புத்திரரை இரட்சிக்கும்படி காலேபின் தம்பியான கேனாசுடைய குமாரனாகிய ஒத்னியேல் என்னும் ஒரு ரட்சகனை அவர்களுக்கு எழும்பப்பண்ண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ாலத்திலே மோவாபியரில் ஏறக்குறையப் பதினாயிரம் பேரை வெட்டினார்கள்; அவர்களெல்லாரும் புஷ்டியுள்ளவர்களும்; பராக்கிரமசாலிகளுமாயிருந்தார்கள், அவர்களில் ஒருவனும் தப்ப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ே அந்நாளிலே மோவாப் இஸ்ரவேலுடைய கையின்கீழ்த் தாழ்த்தப்பட்டது; அதனாலே தேசம் எண்பது வருஷம் அமைதல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ேல் கர்த்தருடைய ஆவி வந்திருந்ததினால், அவன் இஸ்ரவேலை நியாயம் விசாரித்து, யுத்தம்பண்ணப் புறப்பட்டான்; கர்த்தர் மெசொப்பொத்தாமியாவின் ராஜாவாகிய கூசான்ரிஷதாயீமை அவன் கையிலே ஒப்புக்கொடுத்தார்; ஆகையால் அவன் கை கூசான்ரிஷதாயீமின் மேல் பலங்கொண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ேல் கர்த்தருடைய ஆவி வந்திருந்ததினால், அவன் இஸ்ரவேலை நியாயம் விசாரித்து, யுத்தம்பண்ணப் புறப்பட்டான்; கர்த்தர் மெசொப்பொத்தாமியாவின் ராஜாவாகிய கூசான்ரிஷதாயீமை அவன் கையிலே ஒப்புக்கொடுத்தார்; ஆகையால் அவன் கை கூசான்ரிஷதாயீமின் மேல் பலங்கொண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பிற்பாடு ஆனாத்தின் குமாரன் சம்கார் எழும்பினான்; அவன் பெலிஸ்தரில் அறுநூறுபேரை ஒரு தாற்றுக்கோலால் முறிய அடித்தான்; அவனும் இஸ்ரவேலை இரட்ச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பிற்பாடு ஆனாத்தின் குமாரன் சம்கார் எழும்பினான்; அவன் பெலிஸ்தரில் அறுநூறுபேரை ஒரு தாற்றுக்கோலால் முறிய அடித்தான்; அவனும் இஸ்ரவேலை இரட்ச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ம் நாற்பது வருஷம் அமைதலாயிருந்தது. கேனாசின் குமாரனாகிய ஒத்னியேல் மரணமடை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் மறுபடியும் கர்த்தரின்பார்வைக்குப் பொல்லாப்பானதைச் செய்தார்கள்; அவர்கள் கர்த்தரின் பார்வைக்குப் பொல்லாப்பானதைச் செய்தபடியால், கர்த்தர் எக்லோன் என்னும் மோவாபின் ராஜாவை இஸ்ரவேலுக்கு விரோதமாய்ப் பலக்கப்பண்ண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் மறுபடியும் கர்த்தரின்பார்வைக்குப் பொல்லாப்பானதைச் செய்தார்கள்; அவர்கள் கர்த்தரின் பார்வைக்குப் பொல்லாப்பானதைச் செய்தபடியால், கர்த்தர் எக்லோன் என்னும் மோவாபின் ராஜாவை இஸ்ரவேலுக்கு விரோதமாய்ப் பலக்கப்பண்ண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அம்மோன் புத்திரரையும் அமலேக்கியரையும் கூட்டிக்கொண்டு வந்து, இஸ்ரவேலை முறிய அடித்தான்; பேரீச்சமரங்களின் பட்டணத்தையும் பிட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அம்மோன் புத்திரரையும் அமலேக்கியரையும் கூட்டிக்கொண்டு வந்து, இஸ்ரவேலை முறிய அடித்தான்; பேரீச்சமரங்களின் பட்டணத்தையும் பிட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ே இஸ்ரவேல் புத்திரர் எக்லோன் என்னும் மோவாபின் ராஜாவைப் பதினெட்டு வருஷம் சேவி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 கோத்திரத்தானாகிய கேராவின் மகன் ஏகூத் என்னும் இரட்சகனை எழும்பப்பண்ணினார்; அவன் இடதுகைப் பழக்கமுள்ளவனாயிருந்தான்; அவன் கையிலே இஸ்ரவேல் புத்திரர் மோவாபின் ராஜாவாகிய எக்லோனுக்குக் காணிக்கை அனுப்ப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 கோத்திரத்தானாகிய கேராவின் மகன் ஏகூத் என்னும் இரட்சகனை எழும்பப்பண்ணினார்; அவன் இடதுகைப் பழக்கமுள்ளவனாயிருந்தான்; அவன் கையிலே இஸ்ரவேல் புத்திரர் மோவாபின் ராஜாவாகிய எக்லோனுக்குக் காணிக்கை அனுப்ப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 கோத்திரத்தானாகிய கேராவின் மகன் ஏகூத் என்னும் இரட்சகனை எழும்பப்பண்ணினார்; அவன் இடதுகைப் பழக்கமுள்ளவனாயிருந்தான்; அவன் கையிலே இஸ்ரவேல் புத்திரர் மோவாபின் ராஜாவாகிய எக்லோனுக்குக் காணிக்கை அனுப்ப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ூத், இருபுறமும் கருக்கும் ஒரு முழ நீளமுமான ஒரு கத்தியை உண்டு பண்ணி, அதைத் தன் வஸ்திரத்துக்குள்ளே தன் வலதுபுறத்து இடுப்பிலே கட்டிக்கொண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ூத், இருபுறமும் கருக்கும் ஒரு முழ நீளமுமான ஒரு கத்தியை உண்டு பண்ணி, அதைத் தன் வஸ்திரத்துக்குள்ளே தன் வலதுபுறத்து இடுப்பிலே கட்டிக்கொண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ணிக்கையை மோவாபின் ராஜாவாகிய எக்லோனுக்குச் செலுத்தினான்; எக்லோன் மிகவும் ஸ்தூலித்த மனுஷனாயி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ாணிக்கையைச் செலுத்தித்தீர்ந்தபின்பு, காணிக்கையைச் சுமந்து வந்த ஜனங்களை அனுப்பிவி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ோ கில்காலிலுள்ள சிலைகள் இருக்கும் இடத்திலிருந்து திரும்பிவந்து; ராஜாவே, உம்மிடத்தில் சொல்லவேண்டிய இரகசியமான ஒரு வார்த்தை உண்டு என்றான். அதற்கு அவன்: பொறு என்றான்; அப்பொழுது அவனிடத்தில் நின்றயாவரும் அவனை விட்டு வெளியே போய் வி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ோ கில்காலிலுள்ள சிலைகள் இருக்கும் இடத்திலிருந்து திரும்பிவந்து; ராஜாவே, உம்மிடத்தில் சொல்லவேண்டிய இரகசியமான ஒரு வார்த்தை உண்டு என்றான். அதற்கு அவன்: பொறு என்றான்; அப்பொழுது அவனிடத்தில் நின்றயாவரும் அவனை விட்டு வெளியே போய் வி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கூத் அவன் கிட்டே போனான்; அவனோ தனக்குத் தனிப்புற இருந்த குளிர்ச்சியான அறைவீட்டில் உட்கார்ந்திருந்தான்; அப்பொழுது ஏகூத்: உம்மிடத்தில் சொல்லவேண்டிய தேவவாக்கு எனக்கு உண்டு என்றான்; அவன் தன் ஆசனத்திலிருந்து எழுந்திரு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கூத் அவன் கிட்டே போனான்; அவனோ தனக்குத் தனிப்புற இருந்த குளிர்ச்சியான அறைவீட்டில் உட்கார்ந்திருந்தான்; அப்பொழுது ஏகூத்: உம்மிடத்தில் சொல்லவேண்டிய தேவவாக்கு எனக்கு உண்டு என்றான்; அவன் தன் ஆசனத்திலிருந்து எழுந்த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கூத் அவன் கிட்டே போனான்; அவனோ தனக்குத் தனிப்புற இருந்த குளிர்ச்சியான அறைவீட்டில் உட்கார்ந்திருந்தான்; அப்பொழுது ஏகூத்: உம்மிடத்தில் சொல்லவேண்டிய தேவவாக்கு எனக்கு உண்டு என்றான்; அவன் தன் ஆசனத்திலிருந்து எழுந்திரு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டனே ஏகூத் தன் இடதுகையை நீட்டி, தன் வலதுபுறத்து இடுப்பிலே கட்டியிருந்த கத்தியை உருவி, அதை அவன் வயிற்றிற்குள் பாய்ச்ச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கோடேகூடக் கைப்பிடியும் உள்ளே புகுந்தது; அவனுடைய வயிற்றுக்குள் போன கத்தியை இவன் இழுக்கக் கூடாதபடிக்கு, நிணம் அலகைச் சுற்றிக் கொண்டடைத்தது; அது பின் புறத்திலே புறப்பட்ட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கோடேகூடக் கைப்பிடியும் உள்ளே புகுந்தது; அவனுடைய வயிற்றுக்குள் போன கத்தியை இவன் இழுக்கக் கூடாதபடிக்கு, நிணம் அலகைச் சுற்றிக் கொண்டடைத்தது; அது பின் புறத்திலே புறப்பட்ட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கோடேகூடக் கைப்பிடியும் உள்ளே புகுந்தது; அவனுடைய வயிற்றுக்குள் போன கத்தியை இவன் இழுக்கக் கூடாதபடிக்கு, நிணம் அலகைச் சுற்றிக் கொண்டடைத்தது; அது பின் புறத்திலே புறப்பட்ட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கூத் புறப்பட்டு, அறைவீட்டின் கதவைச் சாத்திப் பூட்டிப்போட்டு, கொலுக் கூடத்தின் வழியாய்ப் போய்வ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ன்பு ஊழியக்காரர் வந்து பார்த்தார்கள்; இதோ, அறைவீட்டின் கதவு பூட்டியிருந்தது; ஆகையால் அவர் அந்தக் குளிர்ச்சியான அறையிலே மலஜலாதிக்கிறாராக்கும்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ன்பு ஊழியக்காரர் வந்து பார்த்தார்கள்; இதோ, அறைவீட்டின் கதவு பூட்டியிருந்தது; ஆகையால் அவர் அந்தக் குளிர்ச்சியான அறையிலே மலஜலாதிக்கிறாராக்கும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லித்துப்போகுமட்டும் காத்திருந்தார்கள்; அவன் அறைவீட்டின் கதவைத் திறக்கவில்லை; ஆகையால் ஒரு திறவுகோலை எடுத்துத் திறந்தார்கள்; இதோ, அவர்கள் ஆண்டவன் தரையிலே செத்துக்கிட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லித்துப்போகுமட்டும் காத்திருந்தார்கள்; அவன் அறைவீட்டின் கதவைத் திறக்கவில்லை; ஆகையால் ஒரு திறவுகோலை எடுத்துத் திறந்தார்கள்; இதோ, அவர்கள் ஆண்டவன் தரையிலே செத்துக்கிட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ইস্রায়েল থেকে অন্যান্য জাতির সমস্ত লোকদের সরিয়ে দিলেন না| তিনি ইস্রায়েলীয়দের পরী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চেয়েছিলেন| এই সময়, কোন ইস্রায়েলবাসী কনান দেশ দখল করতে কোন যুদ্ধ করে নি| প্রভু এদেশে অন্য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েশীদের থাকতে অনুমতি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যারা কনান দখলের যুদ্ধগুলিতে ভাগ নেযনি সেই ইস্রায়েলবাসীদের তিনি কেমন করে যুদ্ধ করতে হয় শি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ার জন্যই এরকম ব্যবস্থা করেছিলেন|) এদেশে তিনি যেসব জাতিকে থাকতে দিয়েছিলেন তাদের মধ্যে 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লেষ্টীয় সম্প্রদাযের পাঁচ জন শাসক, সমস্ত কনান জাতি, সীদোনীয লোকরা এবং হিব্বীয় লোকরা থাক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্-হর্ম্মোণ পর্বত থেকে লেবো-হমাত পর্য়ন্ত ছড়ানো লিবানোনের পর্বতগুলি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বাসীদের পরীক্ষা করার জন্য প্রভু তাদের থাকতে দিয়েছিলেন| তারা তাঁর আদেশ পালন করে কি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 দেখতে চেয়েছিলেন| মোশির মাধ্যমে প্রভু সেইসব আজ্ঞা তাদের পূর্বপুরুষদের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ইস্রায়েলের লোকরা কনানীয়, হিত্তীয়, পরিষীয়, হিব্বীয়, যিবূষীয় এবং ইমোরীয়দের সঙ্গে পাশাপাশ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া এইসব সম্প্রদাযের মেয়েদের বিয়ে করত| তাদের মেয়েরা তাদের ছেলেদের বিয়ে করতে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রা ঐ সমস্ত লোকদের দেবতাদের পূজা করতে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ভৃত্যরা যখন রাজার জন্য অপেক্ষা করছিল, তখন এহূদ পালিয়ে যাবার য়থেষ্ট সময় পেয়েছিল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গুলোর পাশ দিয়ে যেতে যেতে সিযীরার দিকে পাল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র দৃষ্টিতে ইস্রায়েলের লোকরা মন্দ কাজ করেছিল| তারা প্রভু, তাদের ঈশ্বরকে ভুলে গিয়ে বা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েরার মূর্ত্তির পূজ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 সিযীরায পৌঁছে ইফ্রয়িমের পাহাড়ী অঞ্চলে গিয়ে শিঙা বাজাল| ইস্রায়েলবাসীরা শিঙার শব্দ শু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হাড় থেকে নেমে এল| এহূদ তাদের নেতৃত্ব দি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তাদের ওপর ক্রুদ্ধ হলেন| তিনি অরাম নহরযিমের রাজা কূশন-রিশিযথযিমকে ইস্রায়েলীয়দের হার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শাসন করবার জন্য পাঠিয়ে ছিলেন| ইস্রায়েলীয়রা আট বছর সেই রাজার অধীন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হূদ বলল, “আমাকে অনুসরণ কর| প্রভু আমাদের শত্রু মোয়াবের লোকদের পরাজিত করতে শক্তি দিয়েছেন|”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বাসীরা এহূদকে অনুসরণ করল| তারা সেইসব জায়গা দখল করল যেখান থেকে সহজেই যর্দন নদী পেরনো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ব জায়গা মোয়াবের দিকে গিয়েছে| তারা কাউকে যর্দন নদী পেরোতে দ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ইস্রায়েলীয়রা প্রভুর কাছে সাহায্যের জন্য কাঁদল| তখন প্রভু কালেবের কনিষ্ট ভ্রাতা কন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অত্‌নীয়েলকে তাদের রক্ষার জন্য পাঠালেন| অত্‌নিয়েল ইস্রাযেলীযদের রক্ষ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া মোয়াবের 10,000 সাহসী ও শক্তিশালী লোককে হত্যা করল| তাদের কেউ পালাতে পা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সেদিন থেকে ইস্রায়েলীয়রা মোয়াবের লোকদের শাসন করতে লাগল| সে দেশে 80 বছর শান্ত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র আত্মা অত্‌নীয়েলের ওপর এল| তিনি ইস্রায়েলীয়দের বিচারক হলেন| যুদ্ধে তাদের নেতৃত্ব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াহায্যে অত্‌নীয়েল অরামের রাজা কুশন-রিশিযাথযিমকে পরাজিত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হূদের পর আরও একজন লোক ইস্রায়েলবাসীদের বাঁচিয়েছিল| তার নাম অনাতের পুত্র শম্গর| শম্গর একটা গ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ানোর লাঠি দিয়ে 600 জল পলেষ্টীয়কে হত্য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পর 40 বছর ধরে দেশে শান্তি বজায় ছিল| এই অবস্থা ছিল কনসের পুত্র অত্‌নীয়েলের মৃত্যু পর্য়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বার ইস্রায়েলের লোকরা সেসব কাজ করল যা প্রভুর বিবেচনায মন্দ| সেইজন্য তিনি মোয়াবের রাজা ইগ্লো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পরাজিত করবার জন্য শক্তি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ইগ্লোন অম্মোন এবং অমালেক সম্প্রদাযের লোকদের কাছ থেকে সাহায্য পেল| তাদের নিয়ে ইগ্ল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আক্রমণ করল| ইগ্লোন তাদের হারিযে ‘খেজুর গাছের শহর’ বা জেরিকো থেকে তাড়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োয়াবের রাজা ইগ্লোন 18 বছর ধরে ইস্রায়েলীয়দের শাস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স্রায়েলীয়রা প্রভুর কাছে কেঁদে পড়ল| তিনি তখন তাদের বাঁচানোর জন্য এহূদ নামে একজন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লেন| এহূদ ছিল বাঁহাতি| তার পিতার নাম ছিল গেরা, বিন্যামীন বংশীয় লোক| ইস্রায়েলবাসীরা মোয়া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ইগ্লোনকে উপহার দেবার জন্য এহূদকে পাঠ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হূদ নিজের জন্য একটি তরবারি তৈরী করল| তরবারিটির দুদিকেই ধার ছিল আর সেটা ছিল প্রায় 18 ইঞ্চ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ম্বা| এহূদ তরবারিটি ডানদিকের উরুতে বেঁধে তার পোশাকের নীচে লুকিয়ে রাখ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রপর সে মোয়াবের রাজা ইগ্লোনের কাছে এসে উপহার দিল| ইগ্লোন ছিল মোটাসোটা ল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উপহার দেবার পর এহূদ সঙ্গের লোকদের বাড়ী পাঠিয়ে দিল| এরা উপহার বয়ে নিয়ে তার সঙ্গ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া রাজার প্রাসাদ ছেড়ে চলে গেল| এহূদ গিল্গল শহরে শিলা মূর্ত্তিগুলোর কাছ থেকে ফিরে এসে ইগ্লো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, “রাজা তোমার জন্য একটা গোপন খবর আছে|”রাজা বলল “চুপ|” তারপর সে ঘর থেকে ভৃত্যদের সর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হূদ রাজা ইগ্লোনের কাছে এসেছিল| ইগ্লোন তখন গ্রীষ্মকালীন প্রাসাদের উঁচুতলার একটা ঘরে একেব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া|তারপর এহূদ রাজাকে বলল, “তোমার জন্য ঈশ্বরের একটা বার্তা আছে|” শুনেই রাজা সিংহাসন থেকে উঠে এহ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ঘেঁষে দাঁড়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র ঠিক এই সময় এহূদ বাঁ হাত দিয়ে ডান উরু থেকে তরবারি বের করে রাজার পেটে বিঁধিয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রাজার পেটের ভেতর তরবারির বাঁট শুদ্ধ ঢুকে গেল| রাজার চর্বিতে সেটা পুরোপুরি ঢুকে গেল| এহূদ র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টেই তরবারিটা রেখে দিল| তরবারি বিদ্ধ হয়ে রাজা ইগ্লোন মলত্যাগের উপর নিয়ন্ত্রণ হারিযে ফেলল এবং ম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গত হ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হূদ ঘর থেকে বেরিয়ে দরজা বন্ধ কর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হূদ চলে যাবার পর ভৃত্যরা ফিরে এলো| তারা দেখল ঘরের দরজা বন্ধ| তাই তারা নিজেরা বলাবলি করল, “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শ্চয়ই ঘরের মধ্যে মলমূত্র ত্যাগ কর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রা অনেকক্ষণ অপেক্ষা করল| কিন্তু রাজা উপরের ঘরের দরজা খুললেন না| এবং শেষ পর্য়ন্ত তারা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 গেল| চাবি নিয়ে তারা দরজা খুলে দেখল রাজা মেঝের উপর মরে পড়ে রয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2026-10-21T09:35:09Z</dcterms:created>
  <dcterms:modified xsi:type="dcterms:W3CDTF">2026-10-21T09:35:09Z</dcterms:modified>
  <dc:title>বিচারকর্ত্তৃগণ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