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ஒருவன் அறியாமையினால் பாவஞ்செய்தானாகில், ஒரு வயதான வெள்ளாட்டைப் பாவநிவாரணபலியாகச் செலுத்தக்கட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ஒருவன் அறியாமையினால் பாவஞ்செய்தானாகில், ஒரு வயதான வெள்ளாட்டைப் பாவநிவாரணபலியாகச் செலுத்த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றியாமையினால் பாவஞ்செய்தவனுக்காக ஆசாரியன் பாவநிவிர்த்தி செய்யும்படி கர்த்தருடைய சந்நிதியில் பாவநிவிர்த்தி செய்யக்கடவன், அப்பொழுது அவனுக்கு மன்னிக்க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றியாமையினால் பாவஞ்செய்தவனுக்காக ஆசாரியன் பாவநிவிர்த்தி செய்யும்படி கர்த்தருடைய சந்நிதியில் பாவநிவிர்த்தி செய்யக்கடவன், அப்பொழுது அவனுக்கு மன்னிக்க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புத்திரராகிய உங்களில் பிறந்தவனுக்கும் உங்களுக்குள்ளே தங்கும் அந்நியனுக்கும், அறியாமையினால் பாவஞ்செய்தவனிமித்தம், ஒரே பிரமாணம் இர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புத்திரராகிய உங்களில் பிறந்தவனுக்கும் உங்களுக்குள்ளே தங்கும் அந்நியனுக்கும், அறியாமையினால் பாவஞ்செய்தவனிமித்தம், ஒரே பிரமாணம் இர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 தேசத்திலே பிறந்தவர்களிலாகிலும் அந்நியர்களிலாகிலும், எவனாவது துணிகரமாய் யாதொன்றைச் செய்தால், அவன் கர்த்தரை நிந்திக்கிறான்; அந்த ஆத்துமா தன் ஜனத்தாரில் இராதபடிக்கு அறுப்புண்டுபோ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 தேசத்திலே பிறந்தவர்களிலாகிலும் அந்நியர்களிலாகிலும், எவனாவது துணிகரமாய் யாதொன்றைச் செய்தால், அவன் கர்த்தரை நிந்திக்கிறான்; அந்த ஆத்துமா தன் ஜனத்தாரில் இராதபடிக்கு அறுப்புண்டுபோ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 தேசத்திலே பிறந்தவர்களிலாகிலும் அந்நியர்களிலாகிலும், எவனாவது துணிகரமாய் யாதொன்றைச் செய்தால், அவன் கர்த்தரை நிந்திக்கிறான்; அந்த ஆத்துமா தன் ஜனத்தாரில் இராதபடிக்கு அறுப்புண்டுபோ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கர்த்தரின் வார்த்தையை அசட்டைபண்ணி, அவர் கற்பனையை மீறினபடியால், அந்த ஆத்துமா அறுப்புண்டுபோகவேண்டும்; அவன் அக்கிரமம் அவன்மேல் இருக்கும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கர்த்தரின் வார்த்தையை அசட்டைபண்ணி, அவர் கற்பனையை மீறினபடியால், அந்த ஆத்துமா அறுப்புண்டுபோகவேண்டும்; அவன் அக்கிரமம் அவன்மேல் இருக்கும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் புத்திரர் வனாந்தரத்தில் இருக்கையில், ஓய்வுநாளில் விறகுகளைப் பொறுக்கிக்கொண்டிருந்த ஒரு மனிதனைக் கண்டுபிட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றகுகளைப் பொறுக்கின அந்த மனிதனைக் கண்டுபிடித்தவர்கள், அவனை மோசே ஆரோன் என்பவர்களிடத்துக்கும் சபையார் அனைவரிடத்துக்கும் கொண்டு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றகுகளைப் பொறுக்கின அந்த மனிதனைக் கண்டுபிடித்தவர்கள், அவனை மோசே ஆரோன் என்பவர்களிடத்துக்கும் சபையார் அனைவரிடத்துக்கும் கொண்டு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ுக்குச் செய்யவேண்டியது இன்னதென்று தீர்க்கமான உத்தரவு இல்லாதபடியினால், அவனைக் காவலில் வை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மோசேயை நோக்கி: அந்த மனிதன் நிச்சயமாய்க் கொலைசெய்யப்படவேண்டும்; சபையார் எல்லாரும் அவனைப் பாளயத்திற்குப் புறம்பே கல்லெறியக்கடவர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நீங்கள் குடியிருக்கும்படி நான் உங்களுக்குக் கொடுக்கும் தேசத்தில் நீங்கள் போய்ச் சேர்ந்தபின்ப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நீங்கள் குடியிருக்கும்படி நான் உங்களுக்குக் கொடுக்கும் தேசத்தில் நீங்கள் போய்ச் சேர்ந்தபின்ப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சபையார் எல்லாரும் கர்த்தர் மோசேக்குக் கட்டளையிட்டபடியே, அவனைப் பாளயத்திற்குப் புறம்பே கொண்டுபோய்க் கல்லெறிந்தார்கள்; அவன் செ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சபையார் எல்லாரும் கர்த்தர் மோசேக்குக் கட்டளையிட்டபடியே, அவனைப் பாளயத்திற்குப் புறம்பே கொண்டுபோய்க் கல்லெறிந்தார்கள்; அவன் செ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ேஷித்த பொருத்தனையாயாவது, உற்சாக பலியாயாவது, உங்கள் பண்டிகைகளில் செலுத்தும் பலியாயாவது, கர்த்தருக்கு மாடுகளிலாகிலும் ஆடுகளிலாகிலும் சர்வாங்க தகனபலியையாவது மற்ற யாதொரு பலியையாவது கர்த்தருக்குச் சுகந்த வாசனையான தகனமாகப் பலியிடும்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ேஷித்த பொருத்தனையாயாவது, உற்சாக பலியாயாவது, உங்கள் பண்டிகைகளில் செலுத்தும் பலியாயாவது, கர்த்தருக்கு மாடுகளிலாகிலும் ஆடுகளிலாகிலும் சர்வாங்க தகனபலியையாவது மற்ற யாதொரு பலியையாவது கர்த்தருக்குச் சுகந்த வாசனையான தகனமாகப் பலியிடும்போ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ேஷித்த பொருத்தனையாயாவது, உற்சாக பலியாயாவது, உங்கள் பண்டிகைகளில் செலுத்தும் பலியாயாவது, கர்த்தருக்கு மாடுகளிலாகிலும் ஆடுகளிலாகிலும் சர்வாங்க தகனபலியையாவது மற்ற யாதொரு பலியையாவது கர்த்தருக்குச் சுகந்த வாசனையான தகனமாகப் பலியிடும்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கர்த்தர் மோசேயை நோக்க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இஸ்ரவேல் புத்திரரிடத்தில் பேசி, அவர்கள் தங்கள் தலைமுறைதோறும் தங்கள் வஸ்திரங்களின் ஓரங்களிலே தொங்கல்களை உண்டாக்கி, ஓரத்தின் தொங்கலிலே இளநீலநாடாவைக் கட்டவேண்டுமென்று அவர்களுக்குச் சொல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இஸ்ரவேல் புத்திரரிடத்தில் பேசி, அவர்கள் தங்கள் தலைமுறைதோறும் தங்கள் வஸ்திரங்களின் ஓரங்களிலே தொங்கல்களை உண்டாக்கி, ஓரத்தின் தொங்கலிலே இளநீலநாடாவைக் கட்டவேண்டுமென்று அவர்களுக்குச் சொல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படைப்பைக் கர்த்தருக்குச் செலுத்துகிறவன் சர்வாங்க தகனபலிக்காகிலும் மற்றப் பலிக்காகிலும் ஒரு ஆட்டுக்குட்டியுடனே, ஒரு மரக்காலிலே பத்தில் ஒரு பங்கும் காற்படி எண்ணெயிலே பிசைந்ததுமான மெல்லிய மாவின் போஜனபலியைச் செலுத்தக்கட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படைப்பைக் கர்த்தருக்குச் செலுத்துகிறவன் சர்வாங்க தகனபலிக்காகிலும் மற்றப் பலிக்காகிலும் ஒரு ஆட்டுக்குட்டியுடனே, ஒரு மரக்காலிலே பத்தில் ஒரு பங்கும் காற்படி எண்ணெயிலே பிசைந்ததுமான மெல்லிய மாவின் போஜனபலியைச் செலுத்த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ங்கள் பின்பற்றிச் சோரம்போகிற உங்கள் இருதயத்துக்கும் உங்கள் கண்களுக்கும் ஏற்க நடவாமல், அதைப்பார்த்து, கர்த்தரின் கற்பனைகளையெல்லாம் நினைத்து அவைகளின்படியே செய்யும்படிக்கு, அது உங்களுக்குத் தொங்கலாய் இருக்க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ங்கள் பின்பற்றிச் சோரம்போகிற உங்கள் இருதயத்துக்கும் உங்கள் கண்களுக்கும் ஏற்க நடவாமல், அதைப்பார்த்து, கர்த்தரின் கற்பனைகளையெல்லாம் நினைத்து அவைகளின்படியே செய்யும்படிக்கு, அது உங்களுக்குத் தொங்கலாய் இரு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ீங்கள் என் கற்பனைகளையெல்லாம் நினைத்து, அவைகளின்படியே செய்து, உங்கள் தேவனுக்குப் பரிசுத்தராயிருக்கும்படி அதைப் பார்ப்பீர்கள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னபலியாக காற்படி திராட்சரசத்தையும் படைக்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னபலியாக காற்படி திராட்சரசத்தையும் படைக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உங்களுக்குத் தேவனாயிருக்கும்படி உங்களை எகிப்துதேசத்திலிருந்து புறப்படப்பண்ணின உங்கள் தேவனாகிய கர்த்தர்; நானே உங்கள் தேவனாகிய கர்த்தர் என்று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உங்களுக்குத் தேவனாயிருக்கும்படி உங்களை எகிப்துதேசத்திலிருந்து புறப்படப்பண்ணின உங்கள் தேவனாகிய கர்த்தர்; நானே உங்கள் தேவனாகிய கர்த்தர் என்று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ட்டுக்கடாவாயிருந்ததேயாகில், பத்தில் இரண்டு பங்கானதும், ஒரு படியில் மூன்றில் ஒரு பங்காகிய எண்ணெயிலே பிசைந்ததுமான மெல்லிய மாவின் போஜனபலியை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ட்டுக்கடாவாயிருந்ததேயாகில், பத்தில் இரண்டு பங்கானதும், ஒரு படியில் மூன்றில் ஒரு பங்காகிய எண்ணெயிலே பிசைந்ததுமான மெல்லிய மாவின் போஜனபலிய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னபலியாக ஒரு படியில் மூன்றிலொரு பங்கு திராட்சரசத்தையும் கர்த்தருக்குச் சுகந்த வாசனையான படைப்பாகப் படைக்க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னபலியாக ஒரு படியில் மூன்றிலொரு பங்கு திராட்சரசத்தையும் கர்த்தருக்குச் சுகந்த வாசனையான படைப்பாகப் படைக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சர்வாங்க தகனபலிக்காகிலும், விசேஷித்த பொருத்தனை பலிக்காகிலும், சமாதான பலிக்காகிலும், ஒரு காளையைக் கர்த்தருக்குச் செலுத்த ஆயத்தப்படுத்தும்போ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சர்வாங்க தகனபலிக்காகிலும், விசேஷித்த பொருத்தனை பலிக்காகிலும், சமாதான பலிக்காகிலும், ஒரு காளையைக் கர்த்தருக்குச் செலுத்த ஆயத்தப்படுத்தும்போ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னோடே பத்தில் மூன்று பங்கானதும், அரைப்படி எண்ணெயிலே பிசைந்ததுமான மெல்லிய மாவின் போஜனபலியைய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னோடே பத்தில் மூன்று பங்கானதும், அரைப்படி எண்ணெயிலே பிசைந்ததுமான மெல்லிய மாவின் போஜனபலியைய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னபலியாக அரைப்படி திராட்ச ரசத்தையும், கர்த்தருக்குச் சுகந்தவாசனையான தகனபலியாகப் படைக்க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னபலியாக அரைப்படி திராட்ச ரசத்தையும், கர்த்தருக்குச் சுகந்தவாசனையான தகனபலியாகப் படைக்க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ப்பிரகாரமாகவே ஒவ்வொரு மாட்டுக்காகிலும், ஆட்டுக்கடாவுக்காகிலும், செம்மறியாட்டுக் குட்டிக்காகிலும், வெள்ளாட்டுக் குட்டிக்காகிலும் செய்து படைக்க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படைக்கிறவைகளின் இலக்கத்திற்குத்தக்கதாய் ஒவ்வொன்றிற்காகவும் இந்தப்பிரகாரம் செய்ய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ுதேசத்தில் பிறந்தவர்கள் யாவரும் கர்த்தருக்குச் சுகந்த வாசனையான தகனபலியைச் செலுத்தும்போது இவ்விதமாகவே செய்ய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ுதேசத்தில் பிறந்தவர்கள் யாவரும் கர்த்தருக்குச் சுகந்த வாசனையான தகனபலியைச் செலுத்தும்போது இவ்விதமாகவே செய்ய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டத்திலே தங்கியிருக்கிற அந்நியனாவது, உங்கள் நடுவிலே உங்கள் தலைமுறைதோறும் குடியிருக்கிறவனாவது, கர்த்தருக்குச் சுகந்த வாசனையான தகனபலி செலுத்தவேண்டுமானால், நீங்கள் செய்கிறபடியே அவனும் செய்ய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டத்திலே தங்கியிருக்கிற அந்நியனாவது, உங்கள் நடுவிலே உங்கள் தலைமுறைதோறும் குடியிருக்கிறவனாவது, கர்த்தருக்குச் சுகந்த வாசனையான தகனபலி செலுத்தவேண்டுமானால், நீங்கள் செய்கிறபடியே அவனும் செய்ய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டத்திலே தங்கியிருக்கிற அந்நியனாவது, உங்கள் நடுவிலே உங்கள் தலைமுறைதோறும் குடியிருக்கிறவனாவது, கர்த்தருக்குச் சுகந்த வாசனையான தகனபலி செலுத்தவேண்டுமானால், நீங்கள் செய்கிறபடியே அவனும் செய்ய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ையாராகிய உங்களுக்கும் உங்களிடத்தில் தங்குகிற அந்நியனுக்கும் ஒரே பிரமாணம் இருக்கவேண்டும் என்பது உங்கள் தலைமுறைகளில் நித்திய கட்டளையாயிருக்கக்கடவது; கர்த்தருக்கு முன்பாக அந்நியனும் உங்களைப்போலவே இருக்கவேண்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ையாராகிய உங்களுக்கும் உங்களிடத்தில் தங்குகிற அந்நியனுக்கும் ஒரே பிரமாணம் இருக்கவேண்டும் என்பது உங்கள் தலைமுறைகளில் நித்திய கட்டளையாயிருக்கக்கடவது; கர்த்தருக்கு முன்பாக அந்நியனும் உங்களைப்போலவே இருக்கவேண்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ம் உங்களிடத்தில் தங்குகிற அந்நியனுக்கும் ஒரே பிரமாணமும் ஒரே முறைமையும் இருக்கக்கடவது என்று சொல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ம் உங்களிடத்தில் தங்குகிற அந்நியனுக்கும் ஒரே பிரமாணமும் ஒரே முறைமையும் இருக்கக்கடவது என்று சொல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கர்த்தர் மோசேயை நோக்கி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ஸ்ரவேல் புத்திரரோடே சொல்லவேண்டியது என்னவென்றால்: நான் உங்களை அழைத்துக்கொண்டுபோகிற தேசத்தில் நீங்கள் சேர்ந்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ன் ஆகாரத்தைப் புசிக்கும்போது, கர்த்தருக்கு ஏறெடுத்துப் படைக்கும் காணிக்கையைச் செலுத்தக்கடவ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ன் ஆகாரத்தைப் புசிக்கும்போது, கர்த்தருக்கு ஏறெடுத்துப் படைக்கும் காணிக்கையைச் செலுத்தக்கடவீ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பிசைந்த மாவினால் செய்த முதற்பலனாகிய அதிரசத்தை ஏறெடுத்துப் படைப்பீர்களாக; போரடிக்கிற களத்தின் படைப்பை ஏறெடுத்துப் படைக்கிறதுபோல அதையும் ஏறெடுத்துப் படைக்கவேண்ட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பிசைந்த மாவினால் செய்த முதற்பலனாகிய அதிரசத்தை ஏறெடுத்துப் படைப்பீர்களாக; போரடிக்கிற களத்தின் படைப்பை ஏறெடுத்துப் படைக்கிறதுபோல அதையும் ஏறெடுத்துப் படைக்கவேண்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 உங்கள் தலைமுறைதோறும் உங்கள் பிசைந்த மாவின் முதற்பலனிலே கர்த்தருக்குப் படைப்பை ஏறெடுத்துப் படைக்கக்கடவீ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மோசேயினிடத்தில் சொன்ன இந்தக் கற்பனைகள் எல்லாவற்றின்படியும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மோசேயினிடத்தில் சொன்ன இந்தக் கற்பனைகள் எல்லாவற்றின்படிய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மோசேயைக்கொண்டு கட்டளைகொடுத்த நாள்முதற்கொண்டு அவர் உங்களுக்கும் உங்கள் சந்ததிகளுக்கும் நியமித்த எல்லாவற்றின்படியேயும் நீங்கள் செய்யாமல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மோசேயைக்கொண்டு கட்டளைகொடுத்த நாள்முதற்கொண்டு அவர் உங்களுக்கும் உங்கள் சந்ததிகளுக்கும் நியமித்த எல்லாவற்றின்படியேயும் நீங்கள் செய்யாமல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றியாமல் தவறி நடந்தாலும், சபையாருக்குத் தெரியாமல் யாதொரு தப்பிதம் செய்தாலும், சபையார் எல்லாரும் கர்த்தருக்குச் சுகந்த வாசனையான தகனபலியாக ஒரு காளையையும், முறைமைப்படி அதற்கேற்ற போஜனபலியையும், பானபலியையும், பாவநிவாரணபலியாக ஒரு வெள்ளாட்டுக்கடாவையும் செலுத்தவேண்ட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றியாமல் தவறி நடந்தாலும், சபையாருக்குத் தெரியாமல் யாதொரு தப்பிதம் செய்தாலும், சபையார் எல்லாரும் கர்த்தருக்குச் சுகந்த வாசனையான தகனபலியாக ஒரு காளையையும், முறைமைப்படி அதற்கேற்ற போஜனபலியையும், பானபலியையும், பாவநிவாரணபலியாக ஒரு வெள்ளாட்டுக்கடாவையும் செலுத்தவேண்ட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றியாமல் தவறி நடந்தாலும், சபையாருக்குத் தெரியாமல் யாதொரு தப்பிதம் செய்தாலும், சபையார் எல்லாரும் கர்த்தருக்குச் சுகந்த வாசனையான தகனபலியாக ஒரு காளையையும், முறைமைப்படி அதற்கேற்ற போஜனபலியையும், பானபலியையும், பாவநிவாரணபலியாக ஒரு வெள்ளாட்டுக்கடாவையும் செலுத்தவேண்டு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றியாமல் தவறி நடந்தாலும், சபையாருக்குத் தெரியாமல் யாதொரு தப்பிதம் செய்தாலும், சபையார் எல்லாரும் கர்த்தருக்குச் சுகந்த வாசனையான தகனபலியாக ஒரு காளையையும், முறைமைப்படி அதற்கேற்ற போஜனபலியையும், பானபலியையும், பாவநிவாரணபலியாக ஒரு வெள்ளாட்டுக்கடாவையும் செலுத்தவேண்ட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ஆசாரியன் இஸ்ரவேல் புத்திரரின் சபையனைத்திற்காகவும் பாவநிவிர்த்தி செய்யக்கடவன்; அது அறியாமையில் செய்யப்பட்டபடியாலும், அதினிமித்தம் அவர்கள் கர்த்தருக்குத் தகனபலியையும் பாவநிவாரணபலியையும் கர்த்தருடைய சந்நிதியில் கொண்டுவந்ததினாலும், அது அவர்களுக்கு மன்னிக்கப்பட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ஆசாரியன் இஸ்ரவேல் புத்திரரின் சபையனைத்திற்காகவும் பாவநிவிர்த்தி செய்யக்கடவன்; அது அறியாமையில் செய்யப்பட்டபடியாலும், அதினிமித்தம் அவர்கள் கர்த்தருக்குத் தகனபலியையும் பாவநிவாரணபலியையும் கர்த்தருடைய சந்நிதியில் கொண்டுவந்ததினாலும், அது அவர்களுக்கு மன்னிக்கப்பட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ஆசாரியன் இஸ்ரவேல் புத்திரரின் சபையனைத்திற்காகவும் பாவநிவிர்த்தி செய்யக்கடவன்; அது அறியாமையில் செய்யப்பட்டபடியாலும், அதினிமித்தம் அவர்கள் கர்த்தருக்குத் தகனபலியையும் பாவநிவாரணபலியையும் கர்த்தருடைய சந்நிதியில் கொண்டுவந்ததினாலும், அது அவர்களுக்கு மன்னிக்கப்பட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ு அறியாமையினாலே ஜனங்கள் யாவருக்கும் வந்தபடியால், அது இஸ்ரவேல் புத்திரரின் சபையனைத்திற்கும் அவர்களுக்குள்ளே தங்குகிற அந்நியனுக்கும் மன்னிக்கப்படு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ு அறியாமையினாலே ஜனங்கள் யாவருக்கும் வந்தபடியால், அது இஸ்ரவேல் புத்திரரின் சபையனைத்திற்கும் அவர்களுக்குள்ளே தங்குகிற அந்நியனுக்கும் மன்னிக்க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কিন্তু যদি কেবলমাত্র একজন ব্যক্তি ভুল করে পাপ করে, তাহলে সে অবশ্যই একটি এক বছর বয়স্ক স্ত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গল নিয়ে আসবে| সেই ছাগলটি হবে পাপের জন্য নৈবেদ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েই ব্যক্তিকে শুচি করার জন্য যাজক অবশ্যই রয়োজনীয় ব্যবস্থা নেবে| সেই ব্যক্তিটি ভুল করে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ামনে পাপ করেছিল| যাজক সেই ব্যক্তির জন্য প্রায়শ্চিত্ত করলে তাকে ক্ষম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ই বিধিটি প্রত্যেকের জন্যই, যে ভুল করবে এবং যে পাপ করবে| ইস্রায়েলের পরিবারে জাত প্রত্যেক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োমাদের সঙ্গে বসবাসকারী বিদেশীদের জন্যও এই একই বিধি বলবত্‌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কিন্তু যদি কোনো ব্যক্তি জেনেশুনে ভুল করে তাহলে সে প্রভুর বিরুদ্ধে গেছে| সেই ব্যক্তিকে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লোকদের কাছ থেকে পৃথক রাখা হবে| ইস্রায়েলের পরিবারে জাত কোনো ব্যক্তি অথবা তাদের সঙ্গে বসবাস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েশীদের জন্যও এই একই নিয়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েই ব্যক্তি প্রভুর বাক্য় অবজ্ঞা করেছে এবং সেই আজ্ঞা লঙঘন করেছে সুতরাং সে তোমার গোষ্ঠী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লাদা থাকবে| সেই ব্যক্তি দোষী এবং অবশ্যই শাস্তি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ইস্রায়েলের লোকরা মরুভূমিতে থাকাকালীন একজনকে বিশ্রামবারে কাঠ জড়ো করতে দেখ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ে লোকরা তাকে কাঠ জড়ো করতে দেখেছিল তারা তাকে মোশি এবং হারোণের কাছে নিয়ে এল এবং সমস্ত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দিকে একত্র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রা সেই লোকটিকে পাহারায রাখল কারণ তারা জানতো না, তারা কিভাবে তাকে শাস্তি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প্রভু মোশিকে বললেন, “লোকটিকে অবশ্যই মরতে হবে| শিবিরের বাইরে সমস্ত লোক তার ওপর পাথর ছুঁড়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ের লোকদের সঙ্গে কথা বলো এবং তাদের বলো: আমি তোমাদের একটি দেশ দিচ্ছি যা তোমাদের বাসভূ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যখন তোমরা সেই দেশে প্রবেশ কর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ই কারণে লোকরা তাকে শিবিরের বাইরে নিয়ে গেল এবং তাকে পাথর মেরে হত্যা করল| প্রভু মোশিকে যে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জ্ঞা করেছিলেন, তারা ঠিক সেভাবেই এটি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তোমরা অবশ্যই প্রভুকে আগুনে তৈরী এক বিশেষ নৈবেদ্য প্রদান করবে| তার সুগন্ধ প্রভুকে খুশ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হোমবলি নৈবেদ্য, বিশেষ প্রতিশ্রুতি, বিশেষ উপহার, মঙ্গল নৈবেদ্য, বিশেষ ছুটির জন্য তোমাদের গোর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 এবং ছাগল ব্যবহ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“ইস্রায়েলের লোকদের বলো তারা যেন সুতো দিয়ে ঝালর তৈরী করে তা কাপড়ের কোণে লাগায এবং এখন থেকে বং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্পরায তারা যেন এই নিয়ম পালন করে| এই গোছাগুলোর প্রত্যেকটিতে তারা যেন একটি করে নীল সুতো রা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উপহার উত্সর্গকারী ব্যক্তি সেই স্থানে প্রভুকে দেবার জন্য যেন শস্য নৈবেদ্যও নিয়ে আসে| এই শস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হবে 1 কোযার্ট অলিভ তেল মিশ্রিত 8 কাপ মিহি মযদ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এই সুতোর গোছাগুলোর দিকে তাকালে তোমরা প্রভুর দেওয়া আজ্ঞাগুলো মনে করতে পারবে| আর তখনই আজ্ঞা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পালন করবে| আজ্ঞাগুলো ভুলে গিয়ে, তোমাদের শরীর ও চোখ যা চায, তাই করে অবিশ্বস্ত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আমার সব আজ্ঞাগুলো পালন করার কথা তোমরা মনে রাখবে| তাহলে তোমরা ঈশ্বরের দৃষ্টিতে পবিত্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ত্যেক সমযে হোমবলির জন্য একটি করে মেষশাবক নৈবেদ্য দেবে, এছাড়াও তুমি পেয় নৈবেদ্যর জন্য 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যার্ট দ্রাক্ষারস উত্সর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মি প্রভু তোমাদের ঈশ্বর| আমিই সেই যিনি তোমাদের মিশর থেকে নিয়ে এসেছিলাম| তোমাদের প্রভু হওয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ই আমি এটা করেছিলাম| আমিই প্রভু তোমাদের ঈশ্ব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তুমি যদি মেষ দাও তাহলে তুমি অবশ্যই শস্যের নৈবেদ্যও তৈরী করবে| এই শস্যের নৈবেদ্য হবে 1-1/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যার্ট অলিভ তেলে মিশ্রিত 16 কাপ মিহি মযদ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বং তুমি অবশ্যই পেয় নৈবেদ্যর জন্য 1-1়/4 কোযার্ট দ্রাক্ষারস উত্সর্গ করবে| এর সুগন্ধ প্রভুকে খু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তুমি হোমবলি, নৈবেদ্য, মঙ্গল নৈবেদ্য অথবা প্রভুর কাছে বিশেষ প্রতিশ্রুতি রক্ষার্থে একটি অল্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স্ক বৃষেরও ব্যবস্থা কর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ঐ সময় তুমি বৃষের সঙ্গে অবশ্যই শস্যের নৈবেদ্য নিয়ে আসবে| সেই শস্যের নৈবেদ্য হবে 2 কোযার্ট অলি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েলে মিশ্রিত 24 কাপ মিহি মযদ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ছাড়াও পেয় নৈবেদ্যর জন্য 2 কোযার্ট দ্রাক্ষারসও নিয়ে আসবে| এই নৈবেদ্য হবে আগুন দিয়ে তৈরী|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গন্ধ প্রভুকে খুশ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ত্যেকটি বৃষ, মেষ, মেষশাবক অথবা ছাগল, যা তুমি প্রভুকে দিচ্ছো, তা এভাবেই তৈর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ুমি যে পশুগুলো দিচ্ছো তার প্রত্যেকটির জন্যই এটি কো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প্রভুকে খুশী করার জন্য ইস্রায়েলের প্রত্যেক নাগরিক এই পদ্ধতিতে আগুনের সাহায্যে তৈরী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দ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র এখন থেকে বিদেশীরা যারা তোমাদের সঙ্গেই বাস করে, যদি তারা প্রভুকে খুশী করার জন্যে আগু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ে তৈরী কোনো নৈবেদ্য প্রদান করে, তাহলে তারাও তোমাদের মতোই একই পদ্ধতি অনুসরণ করে সেই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দ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একই বিধি সকলের জন্য হবে, ইস্রায়েলের লোকদের জন্যে এবং তোমাদের মধ্যে বসবাসকারী বিদেশ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েও| এই বিধি চিরকাল চলবে| তুমি এবং তোমাদের মধ্যে বসবাসকারী প্রত্যেকেই প্রভুর কাছে সম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 অর্থ হল তোমরাও একই বিধি এবং নিয়ম অনুসরণ করবে| ঐ বিধি এবং নিয়ম তোমাদের জন্যে এবং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বসবাসকারী বিদেশীদের জন্যও প্রয়োজ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ইস্রায়েলের লোকদের এই কথাগুলো বলো: আমি তোমাদের অন্য দেশে নিয়ে যা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রা যখন সেই দেশে পৌঁছে সেই দেশের কোনো খাদ্য গ্রহণ করবে, তখন অবশ্যই প্রভুকে সেই খাদ্যের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ংশ উপহার হিসাবে উত্সর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োমরা শস্য গুঁড়ো করে রুটির জন্য মযদার তাল তৈরী করবে এবং সেই মযদার তালের প্রথমটা প্রভুকে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েবে প্রদান করবে| শস্য মাড়ানোর জায়গা থেকে আনা শস্য যেভাবে উত্সর্গ করা হয় এটিও সেইভাবেই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নিয়ম চিরকাল চলবে| তোমরা অবশ্যই ঐ মযদার তালের প্রথমটা প্রভুকে উপহার হিসেবে প্রদ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এখন তোমরা যদি কোনো ভুল করো এবং প্রভু মোশিকে যে আদেশ করেছেন তার কোনোটা পালন করতে ভুলে যাও,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ি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মোশির মাধ্যমে এই আদেশগুলো দিয়েছিলেন| যেদিন প্রভু এই আদেশগুলো দিয়েছিলেন সেদিন থে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গুলির কার্য়কারিতা শুরু হয়েছিল এবং আদেশগুলি চিরকাল চ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ুতরাং যদি তোমরা কোন ভুল কর এবং এই আজ্ঞাগুলো পালন করতে ভুলে যাও তাহলে কি করবে? যদি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লোকই ভুল করে, তাহলে সবাই একত্রে প্রভুকে একটি অল্পবয়সী বৃষ হোমবলির নৈবেদ্য হিসেবে প্রদ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ুগন্ধ প্রভুকে খুশী করবে| এছাড়াও বৃষের সঙ্গে নৈবেদ্য হিসেবে দেবার জন্যে শস্য এবং পেয়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দানের কথা মনে রাখবে| তোমরা অবশ্যই পাপের জন্য একটি পুরুষ ছাগলও নৈবেদ্য হিসেবে প্রদ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এই ভাবে যাজক ইস্রায়েলের সমস্ত লোককে শুচি করবেন যেন তারা পাপের ক্ষমা লাভ করে কারণ তারা ভুল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কাজ করেছে| সুতরাং তারা যখন এ সম্বন্ধে জানতে পারল, তখনই তারা প্রভুর কাছে আগুনে তৈরী নৈবেদ্য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ৃত পাপের জন্য নৈবেদ্য আন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ইস্রায়েলের সমস্ত লোক এবং তাদের সঙ্গে বসবাসকারী অন্যান্য সকলকেই ক্ষমা করে দেওয়া হবে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া করা হবে কারণ তারা ভুলবশতঃ ঐ কাজ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2026-10-20T04:38:02Z</dcterms:created>
  <dcterms:modified xsi:type="dcterms:W3CDTF">2026-10-20T04:38:02Z</dcterms:modified>
  <dc:title>গণনা পুস্তক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