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தூதன் பாதாளத்தின் திறவுகோலையும் பெரிய சங்கிலியையும் தன் கையிலே பிடித்துக்கொண்டு வானத்திலிருந்திறங்கிவர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தூதன் பாதாளத்தின் திறவுகோலையும் பெரிய சங்கிலியையும் தன் கையிலே பிடித்துக்கொண்டு வானத்திலிருந்திறங்கிவர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சாசென்றும் சாத்தானென்றும் சொல்லப்பட்ட பழைய பாம்பாகிய வலுசர்ப்பத்தை அவன் பிடித்து, அதை ஆயிரம் வருஷமளவுங் கட்டிவைத்து, அந்த ஆயிரம் வருஷம் நிறைவேறும்வரைக்கும் தமது ஜனங்களை மோசம்போக்காதபடிக்கு அதைப் பாதாளத்திலே தள்ளியடைத்து, அதின்மேல் முத்திரை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மடைந்த மற்றவர்கள் அந்த ஆயிரம் வருஷம் முடியுமளவும் உயிரடையவில்லை. இதுவே முதலாம் உயிர்த்தெழுதல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்த ஆயிரம் வருஷம் முடியும்போது சாத்தான் தன் காவலிலிருந்து விடுதலையா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ன் நான்கு திசைகளிலுமுள்ள ஜாதிகளாகிய கோகையும் மாகோகையும் மோசம்போக்கும்படிக்கும், அவர்களை யுத்தத்திற்குக் கூட்டிக்கொள்ளும்படிக்கும் புறப்படுவான்; அவர்களுடைய தொகை கடற்கரை மணலத்தனைய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ன் நான்கு திசைகளிலுமுள்ள ஜாதிகளாகிய கோகையும் மாகோகையும் மோசம்போக்கும்படிக்கும், அவர்களை யுத்தத்திற்குக் கூட்டிக்கொள்ளும்படிக்கும் புறப்படுவான்; அவர்களுடைய தொகை கடற்கரை மணலத்தனைய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பூமியெங்கும் பரம்பி, பரிசுத்தவான்களுடைய பாளையத்தையும், பிரியமான நகரத்தையும் வளைந்துகொண்டார்கள்; அப்பொழுது தேவனால் வானத்திலிருந்து அக்கினி இறங்கி அவர்களைப் பட்சித்துப்போ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பூமியெங்கும் பரம்பி, பரிசுத்தவான்களுடைய பாளையத்தையும், பிரியமான நகரத்தையும் வளைந்துகொண்டார்கள்; அப்பொழுது தேவனால் வானத்திலிருந்து அக்கினி இறங்கி அவர்களைப் பட்சித்துப்போ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அவர்களை மோசம்போக்கின பிசாசானவன், மிருகமும் கள்ளத்தீர்க்கதரிசியுமிருக்கிற இடமாகிய அக்கினியும் கந்தகமுமான கடலிலே தள்ளப்பட்டான். அவர்கள் இரவும் பகலும் சதாகாலங்களிலும் வாதிக்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அவர்களை மோசம்போக்கின பிசாசானவன், மிருகமும் கள்ளத்தீர்க்கதரிசியுமிருக்கிற இடமாகிய அக்கினியும் கந்தகமுமான கடலிலே தள்ளப்பட்டான். அவர்கள் இரவும் பகலும் சதாகாலங்களிலும் வாதிக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நான் பெரிய வெள்ளைச் சிங்காசனத்தையும் அதின்மேல் வீற்றிருக்கிறவரையும் கண்டேன்; அவருடைய சமுகத்திலிருந்து பூமியும் வானமும் அகன்றுபோயின; அவைகளுக்கு இடங்காணப்பட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நான் பெரிய வெள்ளைச் சிங்காசனத்தையும் அதின்மேல் வீற்றிருக்கிறவரையும் கண்டேன்; அவருடைய சமுகத்திலிருந்து பூமியும் வானமும் அகன்றுபோயின; அவைகளுக்கு இடங்காணப்ப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ுத்திரம் தன்னிலுள்ள மரித்தோரை ஒப்புவித்தது; மரணமும் பாதாளமும் தங்களிலுள்ள மரித்தோரை ஒப்புவித்தன. யாவரும் தங்கள் தங்கள் கிரியைகளின்படியே நியாயத்தீர்ப்படை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ுத்திரம் தன்னிலுள்ள மரித்தோரை ஒப்புவித்தது; மரணமும் பாதாளமும் தங்களிலுள்ள மரித்தோரை ஒப்புவித்தன. யாவரும் தங்கள் தங்கள் கிரியைகளின்படியே நியாயத்தீர்ப்படை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ணமும் பாதாளமும் அக்கினிக்கடலிலே தள்ளப்பட்டன. இது இரண்டாம் மரண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புஸ்தகத்திலே எழுதப்பட்டவனாகக் காணப்படாதவனெவனோ அவன் அக்கினிக்கடலிலே தள்ள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ಒಬ್ಬ ದೂತನು ತಳವಿಲ್ಲದ ತಗ್ಗಿನ ಬೀಗದ ಕೈಯನ್ನೂ ದೊಡ್ಡ ಸರಪಣಿ ಯನ್ನೂ ತನ್ನ ಕೈಯಲ್ಲಿ ಹಿಡಿದುಕೊಂಡು ಪರಲೋಕ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ದು ಬರುವದ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ಪಿಶಾಚನೂ ಸೈತಾನನೂ ಆಗಿರುವ ಪುರಾತನ ಸರ್ಪ ನೆಂಬ ಘಟಸರ್ಪನನ್ನು ಹಿಡಿದು ಸಾವಿರ ವರುಷ ಬಂ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ಸಾವಿರ ವರುಷ ತೀರುವ ತನಕ ಅವನು ಇನ್ನು ಎಂದಿಗೂ ಜನಾಂಗಗಳನ್ನು ಮರುಳು ಗೊಳಿಸದ ಹಾಗೆ ದೂತನು ಅವನನ್ನು ತಳವ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ನಲ್ಲಿ ದೊಬ್ಬಿ ಅವನನ್ನು ಮುಚ್ಚಿ ಅದರ ಮೇಲೆ ಮುದ್ರೆ ಹಾಕಿದನು. ಆ ಸಾವಿರ ವರುಷಗಳಾದ ಮೇಲೆ ಅವನಿಗೆ ಸ್ವಲ್ಪ ಕ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ಯಾಗ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ರುವಾಯ ಸಿಂಹಾಸನಗಳನ್ನು ಕಂಡೆನು. ಅವುಗಳ ಮೇಲೆ ಕೂತಿದ್ದವರಿಗೆ ನ್ಯಾಯತೀರಿಸುವ ಅಧಿಕಾರವು ಕೊಡಲ್ಪಟ್ಟಿತು.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ವಿನ ವಿಷಯವಾದ ಸಾಕ್ಷಿಯ ನಿಮಿತ್ತವಾಗಿಯೂ ದೇವರ ವಾಕ್ಯದ ನಿಮಿತ್ತವಾಗಿಯೂ ತಲೆಹೊಯಿಸಿಕೊಂಡವರ ಆತ್ಮಗಳನ್ನೂ ಮೃಗ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ವಿಗ್ರಹ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ಿಕ್ಕ ಸತ್ತವರು ಆ ಸಾವಿರ ವರುಷ ತೀರುವತನಕ ತಿರಿಗಿ ಬದುಕಲಿಲ್ಲ; ಇದೇ ಪ್ರಥಮ ಪುನರುತ್ಥಾನ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್ರಥಮ ಪುನರುತ್ಥಾ ನದಲ್ಲಿ ಸೇರಿರುವವನು ಧನ್ಯನೂ ಪರಿಶುದ್ಧನೂ ಆಗಿ ದ್ದಾನೆ. ಇಂಥವರ ಮೇಲೆ ಎರಡನೆಯ ಮರ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ವಿಲ್ಲ; ಆದರೆ ಅವರು ದೇವರಿಗೂ ಕ್ರಿಸ್ತನಿಗೂ ಯಾಜಕರಾಗಿ ಕ್ರಿಸ್ತನೊಂದಿಗೆ ಸಾವಿರ ವರುಷ ಆ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ಸಾವಿರ ವರುಷಗಳು ತೀರಿದ ಮೇಲೆ ಸೈತಾನನಿಗೆ ಅವನ ಸೆರೆಯಿಂದ ಬಿಡುಗಡೆ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ಹೊರಗೆ ಬಂದು ಭೂಮಿಯ ನಾಲ್ಕು ದಿಕ್ಕುಗಳಲ್ಲಿರುವ ಗೋಗ್‌ ಮಾಗೋಗ್‌ ಎಂಬ ಜನಾಂಗಗಳನ್ನು ಮರುಳುಗೊಳಿಸಿ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ಕ್ಕೆ ಕೂಡಿಸುವನು; ಅವರ ಸಂಖ್ಯೆಯು ಸಮುದ್ರದ ಮರಳಿನಷ್ಟ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ಭೂಮಿಯಲ್ಲೆಲ್ಲಾ ಹರಡಿಕೊಂಡು ಪರಿಶುದ್ಧರ ದಂಡಿಗೂ ಆ ಪ್ರಿಯ ಪಟ್ಟಣಕ್ಕೂ ಮುತ್ತಿಗೆ ಹಾಕಿದರು. ಆಗ ದೇವರ ಬಳ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ು ಪರಲೋಕ ದೊಳಗಿಂದ ಇಳಿದು ಬಂದು ಅವರನ್ನು ನುಂಗ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ರನ್ನು ಮರುಳುಗೊಳಿಸಿದ ಸೈತಾನನು ಬೆಂಕಿ ಗಂಧಕಗಳುರಿಯುವ ಕೆರೆಯಲ್ಲಿ ದೊಬ್ಬಲ್ಪಟ್ಟನು; ಅಲ್ಲಿ ಮೃಗ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ು ಪ್ರವಾದಿಯೂ ಕೂಡ ಇದ್ದಾರೆ; ಅವರು ಹಗಲಿರುಳು ಯುಗಯುಗಾಂತರಗಳಲ್ಲಿಯೂ ಯಾತನೆಪಡುತ್ತ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ಮೇಲೆ ಬೆಳ್ಳಗಿರುವ ಮಹಾಸಿಂಹಾಸನವನ್ನೂ ಅದರ ಮೇಲೆ ಕೂತಿದ್ದಾತನನ್ನೂ ನಾನು ಕಂಡೆನು. ಆತನೆದುರಿನಿಂದ ಭೂಮ್ಯಾಕಾಶ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ಿ ಅವುಗಳಿಗೆ ಸ್ಥಳವಿಲ್ಲದಂತ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ಸತ್ತವರಾದ ಚಿಕ್ಕವರೂ ದೊಡ್ಡವರೂ ದೇವರ ಮುಂದೆ ನಿಂತಿರುವದನ್ನು ನಾನು ಕಂಡೆನು. ಆಗ ಪುಸ್ತಕ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ಲ್ಪಟ್ಟವು; ಜೀವಗ್ರಂಥವೆಂಬ ಇನ್ನೊಂದು ಪುಸ್ತಕವು ತೆರೆಯಲ್ಪಟ್ಟಿತು; ಆ ಪುಸ್ತಕಗಳಲ್ಲಿ ಬರೆದ ಪ್ರಕಾರ ಅವರ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್ಯಗಳಿಗೆ ತಕ್ಕಂತೆ ಸತ್ತ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ಮುದ್ರವು ತನ್ನೊಳಗಿದ್ದ ಸತ್ತವರನ್ನು ಒಪ್ಪಿಸಿತು; ಮೃತ್ಯುವೂ ಪಾತಾಳವೂ ತಮ್ಮ ವಶದಲ್ಲಿದ್ದ ಸತ್ತ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ದವು; ಅವರಲ್ಲಿ ಪ್ರತಿಯೊಬ್ಬನಿಗೆ ಅವನವನ ಕೃತ್ಯಗಳ ಪ್ರಕಾರ ನ್ಯಾಯತೀರ್ಪ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ಮೇಲೆ ಮೃತ್ಯುವೂ ನರಕವೂ ಬೆಂಕಿಯ ಕೆರೆಗೆ ದೊಬ್ಬಲ್ಪಟ್ಟವು; ಇದೇ ಎರಡನೆಯ ಮರಣ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ವನ ಹೆಸರು ಜೀವಗ್ರಂಥದಲ್ಲಿ ಬರೆದದ್ದಾಗಿ ಕಾಣಲಿಲ್ಲವೋ ಅವನು ಬೆಂಕಿಯ ಕೆರೆಗೆ ದೊಬ್ಬ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2026-10-21T11:17:55Z</dcterms:created>
  <dcterms:modified xsi:type="dcterms:W3CDTF">2026-10-21T11:17:55Z</dcterms:modified>
  <dc:title>ಪ್ರಕಟನೆ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