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ர்வோன் இஸ்ரவேல் புத்திரரைக் குறித்து: அவர்கள் தேசத்திலே திகைத்துத் திரிகிறார்கள்; வனாந்தரம் அவர்களை அடைத்துப்போட்டது என்று சொல்ல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இரதத்தைப் பூட்டி, தன் ஜனங்களைக் கூ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மான அறுநூறு இரதங்களையும், எகிப்திலுள்ள மற்ற சகல இரதங்களையும், அவைகள் எல்லாவற்றிற்கும் அதிபதிகளான வீரரையும் கூட்டிக்கொண்டு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கிப்தியர் அவர்களைத் தொடர்ந்து, பார்வோனுடைய சகல குதிரைகளோடும் இரதங்களோடும் குதிரைவீரரோடும் அவர்கள் பிறகாலே சமுத்திரத்தின் நடுவே பிரவேச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ுக்காக யுத்தம் பண்ணுவார்; நீங்கள் சும்மாயிருப்பீர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மோசேயை நோக்கி: நீ என்னிடத்தில் முறையிடுகிறது என்ன? புறப்பட்டுப் போங்கள் என்று இஸ்ரவேல் புத்திரருக்குச் சொல்ல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மோசேயை நோக்கி: நீ என்னிடத்தில் முறையிடுகிறது என்ன? புறப்பட்டுப் போங்கள் என்று இஸ்ரவேல் புத்திரருக்குச் சொல்ல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परमेश्वर का दूत जो इस्राएली सेना के आगे आगे चला करता था जा कर उनके पीछे हो गया; और बादल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म्भा उनके आगे से हटकर उनके पीछे जा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राएलियों को आज्ञा दे, कि वे लौटकर मिगदोल और समुद्र के बीच पीहहीरोत के सम्मुख, बालसपो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अपने डेरे खड़े करें, उसी के साम्हने समुद्र के तट पर डेरे खड़े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 प्रकार वह मिस्रियों की सेना और इस्राएलियों की सेना के बीच में आ गया; और बादल और अन्धकार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, तौभी उससे रात को उन्हें प्रकाश मिलता रहा; और वे रात भर एक दूसरे के पास न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फिरौन इस्राएलियों के विषय में सोचेगा, कि वे देश के उलझनोंमें बझे हैं और जंगल में घिर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ैं फिरौन के मन को कठोर कर दूंगा, और वह उनका पीछा करेगा, तब फिरौन और उसकी सारी सेना के द्व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महिमा होगी; और मिस्री जान लेंगे कि मैं यहोवा हूं। और उन्होंने वैसा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मिस्र के राजा को यह समाचार मिला कि वे लोग भाग गए, तब फिरौन और उसके कर्मचारियों का मन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पलट गया, और वे कहने लगे, हम ने यह क्या किया, कि इस्राएलियों को अपनी सेवकाई से छुटकारा दे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द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सने अपना रथ जुतवाया और अपनी सेना को संग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मूसा ने अपना हाथ समुद्र के ऊपर बढ़ाया; और यहोवा ने रात भर प्रचण्ड पुरवाई चलाई, और समुद्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 भाग करके जल ऐसा हटा दिया, जिससे कि उसके बीच सूखी भूमि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छ: सौ अच्छे से अच्छे रथ वरन मिस्र के सब रथ लिए और उन सभों पर सरदार बैठ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इस्राएली समुद्र के बीच स्थल ही स्थल पर हो कर चले, और जल उनकी दाहिनी और बाईं ओर दीवार का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मिस्री, अर्थात फिरौन के सब घोड़े, रथ, और सवार उनका पीछा किए हुए समुद्र के बीच में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रात के पिछले पहर में यहोवा ने बादल और आग के खम्भे में से मिस्रियों की सेना पर दृष्टि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घबर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होवा ने मिस्र के राजा फिरौन के मन को कठोर कर दिया। सो उसने इस्राएलियों का पीछा किया;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ी तो बेखटके निकले चले जा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सने उनके रथों के पहियों को निकाल डाला, जिससे उनका चलना कठिन हो गया; तब मिस्री आपस में क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े, आओ, हम इस्राएलियों के साम्हने से भागें; क्योंकि यहोवा उनकी ओर से मिस्रियों के विरुद्ध युद्ध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 फिरौन के सब घोड़ों, और रथों, और सवारों समेत मिस्री सेना ने उनका पीछा करके उन्हें, जो पीहहीरो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ास, बालसपोन के साम्हने, समुद्र के तीर पर डेरे डाले पड़े थे, जा ल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यहोवा ने मूसा से कहा, अपना हाथ समुद्र के ऊपर बढ़ा, कि जल मिस्रियों, और उनके रथों, और सवा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फिर बह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फिरौन निकट आया, तब इस्राएलियों ने आंखे उठा कर क्या देखा, कि मिस्री हमारा पीछा किए चले आ र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; और इस्राएली अत्यन्त डर गए, और चिल्लाकर यहोवा की दोहाई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मूसा ने अपना हाथ समुद्र के ऊपर बढ़ाया, और भोर होते होते क्या हुआ, कि समुद्र फिर ज्य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्योंअपने बल पर आ गया; और मिस्री उलटे भागने लगे, परन्तु यहोवा ने उन को समुद्र के बीच ही में झट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जल के पलटने से, जितने रथ और सवार इस्राएलियों के पीछे समुद्र में आए थे, सो सब वरन फिरौ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ी सेना उस में डूब गई, और उस में से एक भी न ब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परन्तु इस्राएली समुद्र के बीच स्थल ही स्थल पर हो कर चले गए, और जल उनकी दाहिनी और बाईं दोनों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वार का काम द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वे मूसा से कहने लगे, क्या मिस्र में कबरें न थीं जो तू हम को वहां से मरने के लिये जंगल में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या है? तू ने हम से यह क्या किया, कि हम को मिस्र से निकाल ला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यहोवा ने उस दिन इस्राएलियों को मिस्रियों के वश से इस प्रकार छुड़ाया; और इस्राएलिय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ियों को समुद्र के तट पर मरे पड़े हुए दे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यहोवा ने मिस्रियों पर जो अपना पराक्रम दिखलाता था, उसको देखकर इस्राएलियों ने यहोवा का भय म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होवा की और उसके दास मूसा की भी प्रतीति क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हम तुझ से मिस्र में यही बात न कहते रहे, कि हमें रहने दे कि हम मिस्रियों की सेवा करें? ह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जंगल में मरने से मिस्रियों की सेवा करनी अच्छ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ूसा ने लोगों से कहा, डरो मत, खड़े खड़े वह उद्धार का काम देखो, जो यहोवा आज तुम्हारे लिये कर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जिन मिस्रियों को तुम आज देखते हो, उन को फिर कभी न देख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होवा आप ही तुम्हारे लिये लड़ेगा, इसलिये तुम चुपचाप र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वा ने मूसा से कहा, तू क्यों मेरी दोहाई दे रहा है? इस्राएलियों को आज्ञा दे कि यहां से कू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तू अपनी लाठी उठा कर अपना हाथ समुद्र के ऊपर बढ़ा, और वह दो भाग हो जाएगा; तब इस्राएली समुद्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हो कर स्थल ही स्थल पर च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सुन, मैं आप मिस्रियों के मन को कठोर करता हूं, और वे उनका पीछा करके समुद्र में घुस पड़ेंगे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ौन और उसकी सेना, और रथों, और सवारों के द्वारा मेरी महिमा होगी, तब मिस्री जान लेंगे कि मैं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फिरौन, और उसके रथों, और सवारों के द्वारा मेरी महिमा होगी, तब मिस्री जान लेंगे कि मैं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2026-10-20T09:17:40Z</dcterms:created>
  <dcterms:modified xsi:type="dcterms:W3CDTF">2026-10-20T09:17:40Z</dcterms:modified>
  <dc:title>निर्गमन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