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ஸ்வாசப் பேழையில் மேலோகம் வ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வியே சுக்கான் பிடி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ள்ளமே உன்னில் சஞ்சலம், ஏன் வீணாய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பள்ளத்தாக்கல்லோ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நகரத்தில் சீக்கிரம் சென்று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ீதம் பாடி மகிழ்ந்திட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ர வாசிகள் ஆகும் நமக்கிங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டென்றும் நாடென்றும் சொல்லலா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ேலையல்லாத வீடொன்றை மேலே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வேன் எனச் சொல்லிப் போகலை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பரமானந்தம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தொல்லைகள் இடுக்கண் இடர் 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ண்டர் எமை அண்டி வ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 முடியாத ஆறுதல் கிருப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ூடே அனுப்பிட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சீக்கிரம் இத்தரை வார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வெகுவாய்க் கலங்கு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தன் முக ஜோதியே ய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தரும் பொருள் ஏ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லை அண்டினோர்க் க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புவி ஒரு சொந்தம் அல்ல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 மொழிந்த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ு துன்பமும் இயேசுவின் தொண்ட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ேயே பங்காய்க் கிடைத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ீர் எந்தன் காருண்யக் கோட்ட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ணமின்றிக் கலங்கேனே ய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2026-09-15T13:52:07Z</dcterms:created>
  <dcterms:modified xsi:type="dcterms:W3CDTF">2026-09-15T13:52:07Z</dcterms:modified>
  <dc:title>துதிப் பாடல்கள் : 359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