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20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ஸ்வாசப் பேழையில் மேலோகம் வந்தி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ேவியே சுக்கான் பிடித்தி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ள்ளமே உன்னில் சஞ்சலம், ஏன் வீணாய்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ணீரின் பள்ளத்தாக்கல்லோ இ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நகரத்தில் சீக்கிரம் சென்று ந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யகீதம் பாடி மகிழ்ந்திடல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டார வாசிகள் ஆகும் நமக்கிங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ீடென்றும் நாடென்றும் சொல்லலாம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ைவேலையல்லாத வீடொன்றை மேலே த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ெய்வேன் எனச் சொல்லிப் போகலையோ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மே பரமானந்தமே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ங்கள் தொல்லைகள் இடுக்கண் இடர் இவ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ொண்டர் எமை அண்டி வந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ி முடியாத ஆறுதல் கிருபைய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ன்பத்தினூடே அனுப்பிடுவார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வே சீக்கிரம் இத்தரை வார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ஏழை வெகுவாய்க் கலங்கு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நேசர் தன் முக ஜோதியே யல்லாம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பம் தரும் பொருள் ஏதும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ண்ணலை அண்டினோர்க் கானந்த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ந்தப்புவி ஒரு சொந்தம் அல்ல எ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யேசு என் நேசர் மொழிந்தன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க்கட்டு துன்பமும் இயேசுவின் தொண்டர்க்க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ங்கேயே பங்காய்க் கிடைத்திடின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ாவே நீர் எந்தன் காருண்யக் கோட்ட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ரணமின்றிக் கலங்கேனே ய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59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0">
  <a:themeElements>
    <a:clrScheme name="Theme5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2026-07-30T22:02:07Z</dcterms:created>
  <dcterms:modified xsi:type="dcterms:W3CDTF">2026-07-30T22:02:07Z</dcterms:modified>
  <dc:title>துதிப் பாடல்கள் : 359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