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ச் சுற்றிலும் அவர்களுடைய இரத்தத்தை தண்ணீரைப்போலச் சிந்தினார்கள்; அவர்களை அடக்கம்பண்ணுவார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ச் சுற்றிலும் அவர்களுடைய இரத்தத்தை தண்ணீரைப்போலச் சிந்தினார்கள்; அவர்களை அடக்கம்பண்ணுவார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அயலாருக்கு நிந்தையும், எங்கள் சுற்றுப்புறத்தாருக்குப் பரியாசமும் சக்கந்தமுமா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அயலாருக்கு நிந்தையும், எங்கள் சுற்றுப்புறத்தாருக்குப் பரியாசமும் சக்கந்தமுமா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ுவரைக்கும் கர்த்தாவே! நீரென்றக்கும் கோபமாயிருப்பீரோ? உம்முடைய எரிச்சல் அக்கினியைப்போல் எரிய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ை அறியாத ஜாதிகள் உமது நாமத்தைத் தொழுதுகொள்ளாத ராஜ்யங்கள்மேலும் உம்முடைய உக்கிரத்தை ஊற்றிவி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ை அறியாத ஜாதிகள் உமது நாமத்தைத் தொழுதுகொள்ளாத ராஜ்யங்கள்மேலும் உம்முடைய உக்கிரத்தை ஊற்றிவி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க்கோபைப் பட்சித்து, அவன் குடியிருப்பைப் பாழாக்கின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்டுண்டவனுடைய பெருமூச்சு உமக்கு முன்பாக வரட்டும், கொலைக்கு நியமிக்கப்பட்டவர்களை உமது புயபலத்தினால் உயிரோடே காத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்டுண்டவனுடைய பெருமூச்சு உமக்கு முன்பாக வரட்டும், கொலைக்கு நியமிக்கப்பட்டவர்களை உமது புயபலத்தினால் உயிரோடே காத்தரு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ண்டவரே எங்கள் அயலார் உம்மை நிந்தித்த நிந்தையை, ஏழத்தனையாக அவர்கள் மடியிலே திரும்பப்பண்ண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ண்டவரே எங்கள் அயலார் உம்மை நிந்தித்த நிந்தையை, ஏழத்தனையாக அவர்கள் மடியிலே திரும்பப்பண்ண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অন্য জাতিসমূহের কিছু লোক আপনার লোকদের বিরুদ্ধে লড়াই করতে এসেছিলো| ওই সব লোক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মন্দির ধ্বংস করেছে| ওরা জেরুশালেমকে ধ্বংসস্তূপে পরিণ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িংস্র পাখীদের খাওয়ানোর জন্য ওরা আপনার সেবকদের দেহ ফেলে রেখে গেছে| বুনো পশুদের খাওয়ান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আপনার অনুগামীদের দেহ ফেলে রেখ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ঈশ্বর, য়তক্ষণ না জলের মত রক্ত বয়েছে, ততক্ষণ পর্য়ন্ত ওরা আপনার লোকদের হত্যা কর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হগুলোকে কবর দেওয়ার মত একজনও অবশিষ্ট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চারপাশের দেশগুলো আমাদের অপমান করেছে| আমাদের চারপাশের লোকেরা আমাদের নিয়ে উপহাস করে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নিয়ে মজ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, চিরদিনই কি আপনি আমাদের প্রতি ক্রুদ্ধ থাকবেন? আপনার তীব্র আবেগ কি আগুনের মতই জ্বলতে থাক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য়ে সব জাতি আপনাকে জানে না তাদের ওপর আপনার ক্রোধ দেখান| সেই সব রাজ্য যারা আপনার ন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ে না, তাদের ওপর আপনার ক্রোধ উজাড়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ইসব জাতি যাকোবকে বিনষ্ট করেছে| ওরা যাকোবের দেশকে ধ্বংস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আমাদের পূর্বপুরুষের পাপের জন্য আমাদের শাস্তি দেবেন না| শীঘ্রই আপনার করুণা প্রদর্শন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ভীষণভাবে আপনাকে প্রযোজ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আমাদের পরিত্রাতা ঈশ্বর, আমাদের সাহায্য করুন! সাহায্য করুন! পরিত্রাণ করুন! তা আপনার নামের মহি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 দেবে| আপনার নামের ধার্ম্মিকতার জন্য আমাদের পাপ মুছ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দের উদ্দেশ্যে, অন্য জাতিকে এই কথা বলতে দেবেন না, “কোথায তোমাদের ঈশ্বর? তিনি ক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পারেন না?” ঈশ্বর, ঐ লোকদের শাস্তি দিন এবং সেই শাস্তি য়েন আমরা দেখতে পাই| আপনার সেব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ার জন্য ওদের শাস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য়া করে বন্দীদের আর্তনাদ শুনুন! ঈশ্বর, যাদের মৃত্যুদণ্ড দেওয়া হয়েছে, আপনার মহত্‌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 তাদে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ঈশ্বর, আমাদের চারপাশের লোকরা আমাদের সঙ্গে য়ে ব্যবহার করেছে, তার জন্য ওদের আপনি সাত গুণ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ন| আপনাকে অপমান করার জন্য ওদের শাস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আপনারই লোক| আমরাই আপনার পালের মেষ| আমরা চিরদিন আপনার প্রশংসা করবো| ঈশ্বর, আদি অনন্তকাল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আপনার প্রশংসা কর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2026-10-22T07:48:22Z</dcterms:created>
  <dcterms:modified xsi:type="dcterms:W3CDTF">2026-10-22T07:48:22Z</dcterms:modified>
  <dc:title>গীতসংহিতা : 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