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ங்களுக்கு நேரிட்டதை நினைத்தருளும்; எங்கள் நிந்தையை நோக்கிப்பா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சுதந்தரம் அந்நியர் வசமாகவும், எங்கள் வீடுகள் புறத்தேசத்தார்வசமாகவும் தாண்டிப்போயி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க்கற்றவர்களானோம், தகப்பன் இல்லை; எங்கள் தாய்கள் விதவைகளைப்போல இ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ண்ணீரைப் பணத்துக்கு வாங்கிக் குடிக்கிறோம்; எங்கள் விறகு விலைக்கிரயமாய் வர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ஞ்சுமந்து எங்கள் கழுத்து நோகிறது; நாங்கள் உழைக்கிறோம், எங்களுக்கு இளைப்பாறுதல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த்தால் திருப்தியாகும்படி எகிப்தியருக்கும் அசீரியருக்கும் எங்களைக் கையள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பாவஞ்செய்து மாண்டுபோனார்கள்; நாங்கள் அவர்களுடைய அக்கிரமங்களைச் சும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டிமைகள் எங்களை ஆளுகிறார்கள்; எங்களை அவர்கள் கையிலிருந்து விடுவிப்பார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ில் இருக்கிற பட்டயத்தினால் பிராணமோசத்துக்கு ஏதுவானவர்களாய் எங்கள் அப்பத்தைத் தே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ஞ்சத்தின் கொடுமையினால் எங்கள் தோல் அடுப்பங்கரையைப்போல் கறுத்துப்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இருந்த ஸ்திரீகளையும் யூதா பட்டணங்களில் இருந்த கன்னிகைகளையும் அவமானப்படுத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ுடைய கைகளை அவர்கள் கட்டி, அவர்களை ஏறத்தூக்கினார்கள்; முதியோரின் முகங்கள் மதிக்கப்ப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லிபரை ஏந்திரம் அரைக்கக் கொண்டுபோனார்கள்; இளைஞர் விறகு சுமந்து இடறிவிழ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தியோர்கள் வாசல்களில் உட்காருகிறதும், வாலிபர் கின்னரங்களை வாசிக்கிறதும் நின்று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இருதயத்தின் களிகூருதல் ஒழிந்துபோயிற்று; எங்கள் சந்தோஷம் துக்கமாய் மாற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லையிலிருந்து கிரீடம் விழுந்தது; ஐயோ! நாங்கள் பாவஞ்செய்தோ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ால் எங்கள் இருதயம் பலட்சயமாயிற்று; அதினால் எங்கள் கண்கள் இருண்டுபோயி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ழாய்க்கிடக்கிற சீயோன் மலையின்மேல் நரிகள் ஓடித்திரி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நீர் என்றென்றைக்கும் இருக்கிறீர்; உம்முடைய சிங்காசனம் தலைமுறை தலைமுறையாக நிலைநிற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என்றைக்கும் எங்களை மறந்து, நெடுங்காலமாக எங்களைக் கைவிட்டிருப்ப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ங்களை உம்மிடத்தில் திருப்பிக்கொள்ளும், அப்பொழுது திரும்புவோம்; பூர்வகாலத்திலிருந்தது போல எங்கள் நாட்களைப் புதியவைகளா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ங்களை உம்மிடத்தில் திருப்பிக்கொள்ளும், அப்பொழுது திரும்புவோம்; பூர்வகாலத்திலிருந்தது போல எங்கள் நாட்களைப் புதியவைகளா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ளை முற்றிலும் வெறுத்துவிடுவீரோ? எங்கள்பேரில் கடுங்கோபமாயிருக்கிறீரே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े यहोवा, स्मरण कर कि हम पर क्या क्या बीता है; हमारी ओर दृष्टि कर के हमारी नामधराई को देख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मारा भाग परदेशियों का हो गया ओर हमारे घर परायों के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म अनाथ और पिताहीन हो गए; हमारी माताएं विधवा सी हो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म मोल ले कर पानी पीते हैं, हम को लकड़ी भी दाम से मिल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खदेड़ने वाले हमारी गर्दन पर टूट पड़े हैं; हम थक गए हैं, हमें विश्राम नहीं मिल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हम स्वयं मिस्र के आधीन हो गए, और अश्शूर के भी, ताकि पेट भर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मारे पुरखाओं ने पाप किया, ओर मर मिटे हैं; परन्तु उनके अधर्म के कामों का भार हम को उठाना प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मारे ऊपर दास अधिकार रखते हैं; उनके हाथ से कोई हमें नहीं छुड़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ंगल में की तलवार के कारण हम अपने प्राण जोखिम में डाल कर भोजनवस्तु ले आ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भूख की झुलसाने वाली आग के कारण, हमारा चमड़ा तंदूर की नाईं काला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सिय्योन में स्त्रियां, और यहूदा के नगरों में कुमारियां भ्रष्ट की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ाकिम हाथ के बल टांगे गए हैं; और पुरनियों का कुछ भी आदर नहीं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वानों को चक्की चलानी पड़ती है; और लड़के-बाले लकड़ी का बोझ उठाते हुए लडखड़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ब फाटक पर पुरनिये नहीं बैठते, न जवानों का गीत सुनाईं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मारे मन का हर्ष जाता रहा, हमारा नाचना विलाप में बदल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हमारे सिर पर का मुकुट गिर पड़ा है; हम पर हाय, क्योंकि हम ने पाप किय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 कारण हमारा हृदय निर्बल हो गया है, इन्हीं बातों से हमारी आंखें धुंधली पड़ गई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सिय्योन पर्वत उजाड़ पड़ा है; उस में सियार घूम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रन्तु हे यहोवा, तू तो सदा तक विराजमान रहेगा; तेरा राज्य पीढ़ी-पीढ़ी बन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ने क्यों हम को सदा के लिये भुला दिया है, और क्यों बहुत काल के लिये हमें छोड़ द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यहोवा, हम को अपनी ओर फेर, तब हम फिर सुधर जाएंगे। प्राचीनकाल की नाईं हमारे दिन बदल कर ज्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्यों कर द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तू ने हमें बिल्कुल त्याग दिया है? क्या तू हम से अत्यन्त क्रोधित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लापगीत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2026-10-20T07:53:40Z</dcterms:created>
  <dcterms:modified xsi:type="dcterms:W3CDTF">2026-10-20T07:53:40Z</dcterms:modified>
  <dc:title>विलापगीत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