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ஸ்திரீயை விவாகம்பண்ணிக்கொண்டபின்பு, அவளிடத்தில் இலச்சையான காரியத்தைக் கண்டு, அவள்மேல் பிரியமற்றவனானால், அவன் தள்ளுதலின் சீட்டை எழுதி, அவள் கையிலே கொடுத்து, அவளைத் தன் வீட்டிலிருந்து அனுப்பிவிடல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ஸ்திரீயை விவாகம்பண்ணிக்கொண்டபின்பு, அவளிடத்தில் இலச்சையான காரியத்தைக் கண்டு, அவள்மேல் பிரியமற்றவனானால், அவன் தள்ளுதலின் சீட்டை எழுதி, அவள் கையிலே கொடுத்து, அவளைத் தன் வீட்டிலிருந்து அனுப்பிவிடல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டைய வீட்டைவிட்டுப் போனபின்பு, வேறொருவனுக்கு மனைவியாகல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இரண்டாம் புருஷனும் அவளை வெறுத்து, தள்ளுதலின் சீட்டை எழுதி, அவள் கையிலே கொடுத்து, அவளைத் தன் வீட்டிலிருந்து அனுப்பிவிட்டாலும், அவளை விவாகம்பண்ணின அந்த இரண்டாம் புருஷன் இறந்துபோன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இரண்டாம் புருஷனும் அவளை வெறுத்து, தள்ளுதலின் சீட்டை எழுதி, அவள் கையிலே கொடுத்து, அவளைத் தன் வீட்டிலிருந்து அனுப்பிவிட்டாலும், அவளை விவாகம்பண்ணின அந்த இரண்டாம் புருஷன் இறந்துபோனா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இரண்டாம் புருஷனும் அவளை வெறுத்து, தள்ளுதலின் சீட்டை எழுதி, அவள் கையிலே கொடுத்து, அவளைத் தன் வீட்டிலிருந்து அனுப்பிவிட்டாலும், அவளை விவாகம்பண்ணின அந்த இரண்டாம் புருஷன் இறந்துபோ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தீட்டுப்பட்டபடியினால், அவளைத் தள்ளிவிட்ட அவளுடைய முந்தினபுருஷன் திரும்பவும் அவளை மனைவியாகச் சேர்த்துக்கொள்ளக் கூடாது; அது கர்த்தருக்கு முன்பாக அருவருப்பானது, உன் தேவனாகிய கர்த்தர் உனக்குச் சுதந்தரமாகக் கொடுக்கும் தேசத்தின்மேல் பாவம் வரப்பண்ண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தீட்டுப்பட்டபடியினால், அவளைத் தள்ளிவிட்ட அவளுடைய முந்தினபுருஷன் திரும்பவும் அவளை மனைவியாகச் சேர்த்துக்கொள்ளக் கூடாது; அது கர்த்தருக்கு முன்பாக அருவருப்பானது, உன் தேவனாகிய கர்த்தர் உனக்குச் சுதந்தரமாகக் கொடுக்கும் தேசத்தின்மேல் பாவம் வரப்பண்ண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பெண்ணைப் புதிதாய் விவாகம்பண்ணியிருந்தால், அவன் யுத்தத்திற்குப் புறப்படவேண்டாம்; அவன்மேல் யாதொரு வேலையும் சுமத்தவேண்டாம்; அவன் ஒரு வருஷபரியந்தம் தன் வீட்டில்தன் இஷ்டப்படியிருந்து, தான் விவாகம்பண்ணின ஸ்திரீயைச் சந்தோஷப்படுத்துவான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பெண்ணைப் புதிதாய் விவாகம்பண்ணியிருந்தால், அவன் யுத்தத்திற்குப் புறப்படவேண்டாம்; அவன்மேல் யாதொரு வேலையும் சுமத்தவேண்டாம்; அவன் ஒரு வருஷபரியந்தம் தன் வீட்டில்தன் இஷ்டப்படியிருந்து, தான் விவாகம்பண்ணின ஸ்திரீயைச் சந்தோஷப்படுத்துவான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ிகையின் அடிக்கல்லையாவது அதின் மேற்கல்லையாவது ஒருவரும் அடகாக வாங்கக் கூடாது; அது ஜீவனை அடகுவாங்குவதுபோல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ிகையின் அடிக்கல்லையாவது அதின் மேற்கல்லையாவது ஒருவரும் அடகாக வாங்கக் கூடாது; அது ஜீவனை அடகுவாங்குவதுபோல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சகோதரராகிய இஸ்ரவேல் புத்திரரில் ஒருவனைத் திருடி, அதினால் ஆதாயந்தேடி, அவனை விற்றுப்போட்ட ஒருவன் அகப்பட்டால், அந்தத் திருடன் கொலைசெய்யப்படவேண்டும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சகோதரராகிய இஸ்ரவேல் புத்திரரில் ஒருவனைத் திருடி, அதினால் ஆதாயந்தேடி, அவனை விற்றுப்போட்ட ஒருவன் அகப்பட்டால், அந்தத் திருடன் கொலைசெய்யப்படவேண்டும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ஷ்டரோகத்தைக்குறித்து லேவியராகிய ஆசாரியர் உங்களுக்குப் போதிக்கும் யாவையும் கவனித்துச் செய்யும்படி மிகவும் எச்சரிக்கையாயிருங்கள்; நான் அவர்களுக்குக் கட்டளையிட்டபடியே செய்யக் கவனமாயிருப்பீ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ஷ்டரோகத்தைக்குறித்து லேவியராகிய ஆசாரியர் உங்களுக்குப் போதிக்கும் யாவையும் கவனித்துச் செய்யும்படி மிகவும் எச்சரிக்கையாயிருங்கள்; நான் அவர்களுக்குக் கட்டளையிட்டபடியே செய்யக் கவனமாயிருப்பீ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கிப்திலிருந்து புறப்பட்டுவருகிற வழியிலே உங்கள் தேவனாகிய கர்த்தர் மிரியாமுக்குச் செய்ததை நினைத்துக்கொள்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னுக்கு நீ ஏதாகிலும் கடனாகக்கொடுத்தால், அவன் கொடுக்கும் அடகை வாங்க நீ அவன் வீட்டிற்குள் பிரவேசிக்கவேண்ட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ெளியே நிற்பாயாக; கடன் வாங்கினவன் அந்த அடகை வெளியே உன்னிடத்தில் கொண்டுவருவான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ரித்திரனானால், நீ அவன் அடகை வைத்துக்கொண்டு நித்திரைசெய்யாம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ரித்திரனானால், நீ அவன் அடகை வைத்துக்கொண்டு நித்திரைசெய்யாம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வஸ்திரத்தைப் போட்டுப் படுத்துக்கொண்டு உன்னை ஆசீர்வதிக்கும்படி, பொழுதுபோகும்போது, திரும்ப அந்த அடகை அவனுக்குக் கொடுத்துவிடவேண்டும்: அது உன் தேவனாகிய கர்த்தருக்கு முன்பாக உனக்கு நீதிய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வஸ்திரத்தைப் போட்டுப் படுத்துக்கொண்டு உன்னை ஆசீர்வதிக்கும்படி, பொழுதுபோகும்போது, திரும்ப அந்த அடகை அவனுக்குக் கொடுத்துவிடவேண்டும்: அது உன் தேவனாகிய கர்த்தருக்கு முன்பாக உனக்கு நீதிய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கோதரரிலும், உன் தேசத்தின் வாசல்களிலுள்ள அந்நியரிலும் ஏழையும் எளிமையுமான கூலிக்காரனை ஒடுக்க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கோதரரிலும், உன் தேசத்தின் வாசல்களிலுள்ள அந்நியரிலும் ஏழையும் எளிமையுமான கூலிக்காரனை ஒடுக்க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ேலைசெய்த நாளில்தானே, பொழுதுபோகுமுன்னே, அவன் கூலியை அவனுக்குக் கொடுத்துவிடவேண்டும்; அவன் ஏழையும் அதின்மேல் ஆவலுமாயிருக்கிறான்; அதைக் கொடாவிட்டால் அவன் உன்னைக் குறித்துக் கர்த்தரை நோக்கி முறையிடுவான்; அது உனக்குப் பாவம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ேலைசெய்த நாளில்தானே, பொழுதுபோகுமுன்னே, அவன் கூலியை அவனுக்குக் கொடுத்துவிடவேண்டும்; அவன் ஏழையும் அதின்மேல் ஆவலுமாயிருக்கிறான்; அதைக் கொடாவிட்டால் அவன் உன்னைக் குறித்துக் கர்த்தரை நோக்கி முறையிடுவான்; அது உனக்குப் பாவ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ேலைசெய்த நாளில்தானே, பொழுதுபோகுமுன்னே, அவன் கூலியை அவனுக்குக் கொடுத்துவிடவேண்டும்; அவன் ஏழையும் அதின்மேல் ஆவலுமாயிருக்கிறான்; அதைக் கொடாவிட்டால் அவன் உன்னைக் குறித்துக் கர்த்தரை நோக்கி முறையிடுவான்; அது உனக்குப் பாவ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களுக்காகப் பிதாக்களும், பிதாக்களுக்காகப் பிள்ளைகளும் கொலைசெய்யப்படவேண்டாம்; அவனவன் செய்த பாவத்தினிமித்தம் அவனவன் கொலைசெய்யப்பட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களுக்காகப் பிதாக்களும், பிதாக்களுக்காகப் பிள்ளைகளும் கொலைசெய்யப்படவேண்டாம்; அவனவன் செய்த பாவத்தினிமித்தம் அவனவன் கொலைசெய்யப்ப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அந்நியனுடைய நியாயத்தையும் திக்கற்ற பிள்ளையின் நியாயத்தையும் புரட்டாமலும், விதவையின் வஸ்திரத்தை அடகாக வாங்காமலும் இரு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கிப்திலே அடிமையாயிருந்ததையும், உன் தேவனாகிய கர்த்தர் உன்னை அங்கேயிருந்து மீட்டுக்கொண்டுவந்ததையும் நினைப்பாயாக; ஆகையால், இப்படிச்செய்யும்படி நான் உனக்குக் கட்டளையிட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கிப்திலே அடிமையாயிருந்ததையும், உன் தேவனாகிய கர்த்தர் உன்னை அங்கேயிருந்து மீட்டுக்கொண்டுவந்ததையும் நினைப்பாயாக; ஆகையால், இப்படிச்செய்யும்படி நான் உனக்குக் கட்டளையிட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ன் ஒலிவமரத்தை உதிர்த்துவிட்டபின்பு, கொம்பிலே தப்பியிருக்கிறதைப் பறிக்கும்படி திரும்பிப் போகவேண்டாம்; அதைப் பரதேசிக்கும் திக்கற்ற பிள்ளைக்கும் விதவைக்கும் விட்டுவிடுவாயாக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ன் ஒலிவமரத்தை உதிர்த்துவிட்டபின்பு, கொம்பிலே தப்பியிருக்கிறதைப் பறிக்கும்படி திரும்பிப் போகவேண்டாம்; அதைப் பரதேசிக்கும் திக்கற்ற பிள்ளைக்கும் விதவைக்கும் விட்டுவிடுவாயாக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ிராட்சப்பழங்களை அறுத்தபின்பு, மறுபடியும் அதை அறுக்கத் திரும்பிப்போகவேண்டாம்; அதைப் பரதேசிக்கும் திக்கற்ற 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ிராட்சப்பழங்களை அறுத்தபின்பு, மறுபடியும் அதை அறுக்கத் திரும்பிப்போகவேண்டாம்; அதைப் பரதேசிக்கும் திக்கற்ற 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கிப்திலே அடிமையாயிருந்ததை நினைப்பாயாக; ஆகையால், இப்படிச் செய்யும்படி நான் உனக்குக் கட்டளையி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বিয়ে করার পর যদি কোন পুরুষ তার স্ত্রীর মধ্যে এমন কিছু লজ্জাকর জিনিষ দেখে যার জন্য সে ত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ুষ্ট না হয়, তবে সে ত্যাগ পত্র লিখে তাকে বাড়ী থেকে বিদায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ঘর ত্যাগ করার পর সেই স্ত্রী গিয়ে অন্য কোন পুরুষের স্ত্রী হ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এমন হতে পারে য়ে সেই নতুন স্বামীও তাকে পছন্দ করল না এবং বাড়ী থেকে বিদায করল| তারপর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 স্বামী তাকে বিবাহ বিচ্ছেদ দেয়, অথবা যদি সে মারা যায় তবে প্রথম স্বামী আর তাকে তার স্ত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গ্রহণ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 তার কাছে অশুচি, তাই সে যদি আবার বিয়ে করে তবে সে প্রভু যা ঘৃণা করেন তাই করবে| প্রভু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, অধিকারের জন্য য়ে দেশ দিচ্ছেন সেখানে তুমি অবশ্যই এভাবে পাপ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সবে বিয়ে হয়েছে এমন লোকর সৈন্যবাহিনীতে অথবা অন্য এরকম কোন বিশেষ কাজে য়োগ দেবার প্রযোজন নেই|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ের জন্য সে স্বাধীনভাবে বাড়ীতে থেকে তার স্ত্রীকে খুশী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যখন তোমরা কাউকে ধার দাও, তখন বন্ধক হিসাবে য়াঁতার কোন অংশ নিও না| কারণ তা করলে তা তার খ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ড়ে নেওয়ার সমান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ইস্রায়েলীয় কোন লোক যদি অপর কোন একজন ইস্রায়েলীয়কে চুরি করে তাকে দাস হিসাবে বিক্রি করে,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চোরকে য়েন হত্যা করা হয়| এই ভাবে তোমরা তোমাদের মধ্যে থেকে দুষ্টাচার দূ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োমার খারাপ ধরণের কোন চর্মরোগ হলে লেবীয় যাজকরা যা করতে বলে যত্ন সহকারে তার সব কথা পালন কোর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যাজকদের যা আজ্ঞা করেছি তা যত্নের সাথে পালন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নে রেখো, মিশর থেকে বের হয়ে আসার সময় প্রভু, তোমার ঈশ্বর, মরিযমের প্রতি কি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কোন লোককে কিছু ধার দেওয়ার সময় বন্ধক নেওয়ার জন্য তার বাড়ীতে ঢু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 বন্ধক নিয়ে তার বাড়ী থেকে বেরিয়ে আসার সময় তুমি তার বাড়ীর বাইরে দাঁড়িয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দি সেই লোকটি গরীব হয় তবে সে হয়তো বন্ধক হিসাবে তার গরম কাপড় দিতে পারে| এই ধরণের বন্ধ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র্য়াস্তের পর তোমার কাছে রাখ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 এই বন্ধক রোজ বিকেলে তার কাছে ফিরিয়ে দিও| তাহলে সে শোবার জন্য কাপড় পাবে| সে তোমাকে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, আর প্রভু, তোমার ঈশ্বর, এই কাজকে ধার্মিকতার কাজ হিসাবে গণ্য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দরিদ্র এবং অভাবী শ্রমিককে তোমরা মজুরীর ব্যাপারে ঠকাবে না| সে তোমাদের কোন নগরে বাস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 হোক বা বিদেশী হোক তাতে কিছু এসে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তিদিন সূর্য়াস্তের আগে তাকে তার বেতন মিটিযে দেবে, কারণ সে গরীব এবং ঐ অর্থের উপরেই সে নির্ভ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 যদি তুমি তার বেতন মিটিযে না দাও, সে তোমার বিরুদ্ধে প্রভুর কাছে অনুয়োগ করবে এবং তুমি সেই পা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োষ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সন্তান দোষ করলে পিতামাতার বা পিতামাতা দোষ করলে তার জন্য সন্তানের প্রাণদণ্ড দেওয়া যাবে না|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কে কেবল তার নিজের করা অন্যাযের জন্যই প্রাণদণ্ড দেওয়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পরদেশী এবং অনাথদের বিচারে অন্যায় করো না| আর বন্ধক হিসাবে কখনও কোন বিধবার কাপড় ন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নে রেখো, তোমরা মিশরে গরীব ও দাস ছিলে এবং প্রভু, তোমাদের ঈশ্বর, তোমাদের সেই অবস্থা থেকে ম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নলেন| সেই জন্যই গরীবদের প্রতি আমি তোমাদের এই কাজ করতে বল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ক্ষেতে শস্য কাটার সময় তুমি যদি ভুলে গিয়ে কিছু শস্য মাঠে ফেলে এসে থাকো, তাহলে সেগুলি সংগ্র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আবার ফিরে য়েও না, সেটা বিদেশী, অনাথ বা বিধবাদের জন্য থাকবে| তুমি তাদের জন্য কিছু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লে তোমরা যা কিছু কর প্রভু ঈশ্বর তাতেই তোমাদের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ুমি যখন জলপাই গাছের ফল পাড়ার জন্য ঝাড় তখন আবার প্রতিটি শাখা খুঁজে খুঁজে দেখো না| য়ে জলপ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 রাখলে তা বিদেশী, পিতৃহীন ও বিধবাদের জন্য 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ুমি যখন দ্রাক্ষা ক্ষেতের দ্রাক্ষা সংগ্রহ কর তখন পড়ে থাকা দ্রাক্ষা আবার কুড়াবার জন্য য়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্রাক্ষাগুলো বিদেশী, পিতৃহীন এবং বিধবাদের জন্য রাখ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নে রেখো, তুমি মিশরে গরীব দাস ছিলে| সেই জন্য গরীবদের জন্য আমি তোমাকে এই কাজগুলো করতে বল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2026-10-20T07:53:37Z</dcterms:created>
  <dcterms:modified xsi:type="dcterms:W3CDTF">2026-10-20T07:53:37Z</dcterms:modified>
  <dc:title>দ্বিতীয় বিবরণ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