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துமுதல் என்னை நோக்கி: என் பிதாவே, தேவரீர் என் இளவயதின் அதிபதியெ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துமுதல் என்னை நோக்கி: என் பிதாவே, தேவரீர் என் இளவயதின் அதிபதியெ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તેના કારણે તે એટલી નફફટ થઇ ગઇ છે વ્યભિચારમાં કે પથ્થર અને લાકડાના ટુકડાની પૂજા કર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ને અશુદ્ધ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બધું છતા, ઇસ્રાએલની બહેન યહૂદિયા સાચા હૃદયથી મારી પાસે આવી નથી. એ માત્ર આવવાનો ઢોંગ કરે છે.”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ળી યહોવાએ મને કહ્યું કે, “બેવફા યહૂદિયાની તુલનામાં બેવફા ઇસ્રાએલ તો ઓછી દોષપાત્ર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 જા અને ઉત્તર દિશામાં, આ શબ્દો જાહેર કરીને કહે, અવિશ્વાસુ ઇસ્રાએલને ‘મારી પાસે પાછા આ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હે.’ એવું યહોવા કહે છે. ‘હવે હું તેમની પર મારા ભવા નહિ ચઢાવું કે તારી સામે ક્રોધે ભરાઇન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ઉ, કેમકે હું દયાળુ છું’ એવું યહોવા કહે છે. ‘હું હંમેશના માટે ક્રોધે નહી ભરાઉ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ફકત તારો દોષ કબૂલ કર કારણ કે તેં, તારા યહોવા દેવ સામે બળવો કર્યો છે, પ્રત્યેક ઘટાદાર વૃક્ષ ની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રકા દેવોની મૂર્તિઓની તેં પૂર્ણહૃદયપૂર્વક ઉપાસના કરી છે. તેં મારો સાદ સાંભળ્યો નથી.”‘ આ યહોવા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‘પાછા આવો, ઓ બેવફા બાળકો!” આ હું યહોવા તમને કહું છુ,“હા, હું જ તમારો ધણી છું. હું પ્રત્ય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માંથી એક જણને અને દરેક કુટુંબમાંથી હું બે જણને લઇને તેમને સિયોન પર પાછા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ં હું મને મનગમતાં રાજકર્તાઓ તમને આપીશ; ને તેઓ જ્ઞાન તથા બુદ્ધિથી તમારું પાલન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કહે છે, “એક નિયમ છે, કોઇ માણસ પોતાની પત્નીને છૂટાછેડા આપે અને તેણી તેને છોડીને જાય અને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ે પરણે, તો પછી પહેલો પતિ તેને પાછો લઇ શકે ખરો? ચોક્કસ નહિ - કારણ એ દેશ પૂરેપૂરા ષ્ટ થયો નથી? 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 પ્રજા, તેં તો અનેક પ્રેમીઓ સાથે વ્યભિચાર કર્યો છે! અને તે છતાં પણ તું પાછી આવવા માંગ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જરા ઊંચી નજર કરીને ટેકરીઓ તરફ જો, એવી કોઇ જગ્યા છે જ્યાં તું વેશ્યાની માફક ન વતીર્ હોય? ટા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ેલા રણમાંના આરબની જેમ તું રસ્તાની ધારે પ્રેમીઓની રાહ જોતી બેઠી છે, અને તેં તારા અધમ વ્યભિચા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ુષ્ટતાથી ભૂમિને ષ્ટ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તમારો દેશ ફરી એક વખત લોકોથી ભરપૂર થશે.”“તો ભૂતકાળમાં યહોવાનો કરારકોશ તમારી પાસે હતો તે સમ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સારા દિવસોની’ તમે ઇચ્છા નહિ કરો. ‘તમે કયારેય એવું નહિં વિચારો કે આ દિવસો ભૂતકાળના દિવસો જેટલા સ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કરારકોશ ફરીથી બનાવાશે નહ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થી જ વરસાદને રોકવામાં આવ્યો છે અને ત્યાં પાછલો વરસાદ પણ વરસ્યો નથી; પરંતુ હજી પણ તું બેશર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ાંગનાની જેમ વતેર્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જી થોડા સમય પહેલા જ તું મને કહેતી હતી, “પિતા તમે તો મારા યુવાવસ્થાના મિત્ર છો, તમે હંમેશા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રિસાયેલા રહે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ુ તમે મારા પર સદાય રોષમાં રહેશો? તેં મને આમ કહ્યું હતું, પણ છતાં તેં તારાથી થાય એટલાં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વખતે યરૂશાલેમ ‘યહોવાનું રાજસિંહાસન’ કહેવાશે. અને ત્યાં સર્વ પ્રજાઓ યહોવાની પાસે આવશે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ભૂંડી ઇચ્છાઓને આધીન થવાની હઠ કદી કરશ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ોશિયા રાજા હતો ત્યારે યહોવા તરફથી મારી પાસે આ સંદેશો આવ્યો, “પેલી બેવફા ઇસ્રાએલી પ્રજાએ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છે, તે તેં જોયું? તે એકેએક ટેકરી પર અને એકેએક ઘટાદાર વૃક્ષ નીચે ગઇ અને ત્યાં તે વેશ્યા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તીર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ધાર્યું હતું કે, ‘એક દિવસ તે મારી પાસે આવશે અને મારી થઇને રહેશે, પણ તે પાછી આવી નહિ,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વફા બહેન યહૂદિયાએ ઇસ્રાએલનું બંડ સતત નિહા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એ પણ જોયું કે, વ્યભિચાર કરવા માટે મેં બેવફા ઇસ્રાએલને છૂટાછેડા આપી હાંકી કાઢી છે, તેમ છત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બેવફા બહેન યહૂદિયા ડરી નહિ, તેણે પણ જઇને વેશ્યાના જેવો વર્તાવ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વખતે યહૂદિયાના લોકો ઇસ્રાએલના લોકો સાથે જોડાઇ જશે, અને તે બંને ભેગા મળીને ઉત્તરનાં દેશ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ી જે ભૂમિ મેં તમારા પિતૃઓને પોતાના તરીકે આપી હતી તેમાં પાછા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હોવા કહે છે,“હે ઇસ્રાએલ, ‘મેં વિચાર્યું કે હું તને મારા પુત્ર જેવો ગણું અને તને એક રળિયામ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, આખી દુનિયામાં સુંદરમાં સુંદર ભૂમિ વારસામાં આપું.’ મેં એમ માન્યું હતું કે, તું મને ‘પિતા’ કહ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શે અને મારાથી કદી વિમુખ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તમે મારો વિશ્વાસઘાત કર્યો છે. તમે મારાથી દૂર ચાલ્યા ગયા છો. અને અસંખ્ય વિદેશી દેવો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ાઇ ગયા છો. વ્યભિચારી પત્ની પોતાના પતિનો ત્યાગ કરે તેવા તમે થઇ ગયા છો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ઊંચા પર્વતો પર રૂંદન અને દયા યાચનાનો અવાજ સાંભળું છું. યહોવા દેવથી દૂર ભટકી ગયેલા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ો તે અવા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કહે છે, “પાછાં આવો, હે બેવફા બાળકો! હું તમારી બેવફાઇ દૂર કરીશ.” અને લોકો જવાબ આપે છે, “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, આ રહ્યા અમે, તમારી પાસે અમે આવીએ છીએ, કારણ, તમે જ અમારા યહોવા દેવ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મે જાણીએ છીએ કે ટેકરીઓ પર અને પર્વતો પર જૂઠાં દેવોની કોલાહલ પૂર્વક પૂજા કરવી વ્યર્થ છે, મા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 યહોવા દેવ પાસેથી જ ઇસ્રાએલને મદદ મળી શકે છે અને ઇસ્રાએલનું તારણ ફકત અમારા યહોવા દેવ તરફથી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મે અમારા બાળપણથી જોયું છે. અમારા વડીલો પાસે જે હતું તે બધું ઘેટાં-બકરાં, ઢોરઢાંખર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-પુત્રીઓ. તેઓએ યાજકો પાછળ તથા મૂર્તિઓ પાછળ વેડફી નાખ્યું. ઘૃણાસ્પદ દેવતા બઆલ એ બધાંને ભરખી ગ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મે લજ્જિત થયા છીએ અને અમે જેને લાયક છીએ તે અપમાન સહન કરવા તૈયાર છીએ, કારણ કે અમે અને અ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ડીલોએ બાળપણથી જ અમારા યહોવા દેવની વિરુદ્ધ પાપ કર્યું છે; અને અમે તેમને આધીન થયા નથી, અને અમ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કમોને માન્યા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2026-10-20T05:22:56Z</dcterms:created>
  <dcterms:modified xsi:type="dcterms:W3CDTF">2026-10-20T05:22:56Z</dcterms:modified>
  <dc:title>યિર્મેયા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