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ேமானியனாகிய எலிப்பாஸ்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ஞானவான் காற்றைப்போன்ற நியாயங்களைச் சொல்லி, தன் வயிற்றைக் கொண்டல்காற்றினால் நிரப்ப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ஞானவான் காற்றைப்போன்ற நியாயங்களைச் சொல்லி, தன் வயிற்றைக் கொண்டல்காற்றினால் நிரப்ப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ரயோஜனமில்லாத வார்த்தைகளாலும், உபயோகமில்லாத வசனங்களாலும் தர்க்கிக்கலாம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பயபக்தியை வீணென்று சொல்லி, தேவனுக்கு முன்பாக ஜெபத்தியானத்தைக் குறையப்பண்ணுகிற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வாய் உம்முடைய அக்கிரமத்தைச் சொல்லிக்காட்டுகிறது; நீர் தந்திரமுள்ளவர்களின் நாவைத் தெரிந்துகொண்ட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வாய் உம்முடைய அக்கிரமத்தைச் சொல்லிக்காட்டுகிறது; நீர் தந்திரமுள்ளவர்களின் நாவைத் தெரிந்துகொண்ட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அல்ல, உம்முடைய வாயே உம்மைக் குற்றவாளி என்று தீர்க்கிறது; உம்முடைய உதடுகளே உமக்கு விரோதமாகச் சாட்சியிடு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ஷரில் முந்திப் பிறந்தவர் நீர்தானோ? பர்வதங்களுக்குமுன்னே உருவாக்கப்பட்டீர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ர் தேவனுடைய இரகசிய ஆலோசனையைக் கேட்டு, ஞானத்தை உம்மிடமாய்ச் சேர்த்துக்கொண்டீர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அறியாத எந்தக் காரியத்தை நீர் அறிந்திருக்கிறீர்? எங்களுக்கு விளங்காத எந்தக் காரியமாவது உமக்கு விளங்கியிருக்கிறத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தகப்பனைப்பார்க்கிலும் பெரிய வயதுள்ள நரைத்தோரும் விருத்தாப்பியரும் எங்களுக்குள் இருக்கிறார்கள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அருளிய ஆறுதல்களும், உம்மோடே சொல்லப்படுகிற மிருதுவான பேச்சும் உமக்கு அற்பகாரியமாயிருக்கிறத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அருளிய ஆறுதல்களும், உம்மோடே சொல்லப்படுகிற மிருதுவான பேச்சும் உமக்கு அற்பகாரியமாயிருக்கிறத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ுடைய இருதயம் உம்மை எங்கே கொண்டுபோகிறது? உம்முடைய கண்கள் நெறித்துப்பார்க்கிறது என்ன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ுக்கு விரோதமாக உம்முடைய ஆவியை எழுப்பி, உம்முடைய வாயிலிருந்து வசனங்களைப் புறப்படப்பண்ணுகிற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னானவன் பரிசுத்தமாயிருக்கிறதற்கும், ஸ்திரீயினிடத்தில் பிறந்தவன் நீதிமானாயிருக்கிறதற்கும், அவன் எம்மாத்திரம்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தம்முடைய பரிசுத்தவான்களையும் அவர் நம்புகிறதில்லை; வானங்களும் அவர் பார்வைக்குச் சுத்தமானவைகள் அல்ல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ியாயத்தைத் தண்ணீரைப்போலக் குடிக்கிற மனுஷன் எத்தனை அதிகமாய் அருவருப்பும் அசுத்தமுமாயிருக்கிறான்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ியாயத்தைத் தண்ணீரைப்போலக் குடிக்கிற மனுஷன் எத்தனை அதிகமாய் அருவருப்பும் அசுத்தமுமாயிருக்கிறான்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க்குக் காரியத்தைத் தெரியப்பண்ணுவேன், என்னைக் கேளும், நான் கண்டதை உமக்கு விவரித்துச் சொல்ல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ஞானிகள் தங்கள் பிதாக்கள் சொல்லக் கேட்டு மறைக்காமல் அறிவித்ததையே நான் சொல்ல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ஞானிகள் தங்கள் பிதாக்கள் சொல்லக் கேட்டு மறைக்காமல் அறிவித்ததையே நான் சொல்ல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ுக்குமாத்திரம் பூமி அளிக்கப்பட்டது; அந்நியர் அவர்கள் நடுவே கடந்துபோக இடம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ுக்குமாத்திரம் பூமி அளிக்கப்பட்டது; அந்நியர் அவர்கள் நடுவே கடந்துபோக இடம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ன் உயிரோடிருக்கிற நாளெல்லாம் துன்பத்தால் வாதிக்கப்படுகிறான்; பலவந்தம்பண்ணுகிறவனுக்கு அவன் வருஷங்களின் தொகை மறைக்கப்பட்ட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யங்கரமான சத்தம் அவன் காதுகளில் தொனிக்கிறது; அவன் சமாதானமாயிருக்கையில் பாழாக்கிறவன் அவன்மேல் வருவ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யங்கரமான சத்தம் அவன் காதுகளில் தொனிக்கிறது; அவன் சமாதானமாயிருக்கையில் பாழாக்கிறவன் அவன்மேல் வரு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ருளிலிருந்து திரும்பிவர அவனுக்கு நம்பிக்கையில்லாமல், பதிவிருக்கிறவர்களின் பட்டயத்துக்கு அவன் பயப்படுகி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ம் எங்கே கிடைக்குமென்று அவன் அலைந்து திரிகிறான்; அந்தகாரநாள் தனக்குச் சமீபித்திருக்கிறதை அறி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க்கட்டும் நெருக்கமும் அவனைக் கலங்கப்பண்ணி, யுத்தசன்னத்தனான ராஜாவைப்போல அவனை மேற்கொள்ள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தேவனுக்கு விரோதமாகக் கைநீட்டி, சர்வவல்லவருக்கு விரோதமாகப் பராக்கிரமம் பாராட்டுகி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டினக்கழுத்தோடும், பருத்த குமிழுள்ள தன் கேடயங்களோடும் அவருக்கு எதிராக ஓடுகி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முகத்தைக் கொழுப்பு மூடியிருக்கிறது; அடிவயிறு தொந்தி விட்டி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னாலும் பாழான பட்டணங்களிலும், குடிபோன கற்குவியலான வீடுகளிலும் வாசம்பண்ணுவ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ஐசுவரியவானாவதுமில்லை, அவன் ஆஸ்தி நிலைப்பதுமில்லை, அப்படிப்பட்டவர்களின் செல்வம் பூமியில் நீடித்திருப்பத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ருளுக்கு அவன் தப்புவதில்லை; அக்கினி ஜுவாலை அவனுடைய கிளையைக் காய்ந்துபோகப்பண்ணும்; அவருடைய வாயின் சுவாசத்தால் அற்றுப்போவ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ருளுக்கு அவன் தப்புவதில்லை; அக்கினி ஜுவாலை அவனுடைய கிளையைக் காய்ந்துபோகப்பண்ணும்; அவருடைய வாயின் சுவாசத்தால் அற்றுப்போவ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ழிதப்பினவன் மாயையை நம்பானாக; நம்பினால் மாயையே அவன் பலனாயிரு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ழிதப்பினவன் மாயையை நம்பானாக; நம்பினால் மாயையே அவன் பலனாயிரு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ு அவன் நாள் வருமுன்னே அவனுக்குப் பூரணமாய்ப் பலிக்கும்; அவனுடைய கொப்புப் பச்சைகொள்வத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ஞ்சுகள் உதிர்ந்துபோகிற திராட்சச்செடியைப்போலவும், பூக்கள் உதிர்ந்து போகிற ஒலிவமரத்தைப்போலவும் அவன் இருப்ப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ஞ்சுகள் உதிர்ந்துபோகிற திராட்சச்செடியைப்போலவும், பூக்கள் உதிர்ந்து போகிற ஒலிவமரத்தைப்போலவும் அவன் இருப்ப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ாயக்காரரின் கூட்டம் வெறுமையாய்ப் போம்; பரிதானம் வாங்கினவர்களின் கூடாரங்களை அக்கினி பட்சிக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ாயக்காரரின் கூட்டம் வெறுமையாய்ப் போம்; பரிதானம் வாங்கினவர்களின் கூடாரங்களை அக்கினி பட்சிக்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டிப்பட்டவன் அநியாயத்தைக் கர்ப்பந்தரித்து, அக்கிரமத்தைப் பெறுகிறான்; அவர்கள் கர்ப்பம் மாயையைப் பிறப்பிக்கும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டிப்பட்டவன் அநியாயத்தைக் கர்ப்பந்தரித்து, அக்கிரமத்தைப் பெறுகிறான்; அவர்கள் கர்ப்பம் மாயையைப் பிறப்பிக்க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54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અલીફાઝ તેમાનીએ જવાબ આપ્ય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અયૂબ જો તું ખરેખર બુદ્ધિમાન હોત તો રડતા શબ્દોથી તું ઉત્તર ન આપત. શું કોઇ શાણો માણસ, પોલા શબ્દો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લીલ કર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ને એવું લાગે છે કે શાણો માણસ નકામા શબ્દો અને અર્થ વગરની વાતોથી દલીલ કર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યૂબ, જો તારી પાસે તારા પોતાના રસ્તા હોત તો કોઇએ પણ દેવને માન આપ્યું કે ઉપાસના કરી ન 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ું જે વાતો કરે છે તે તારા પાપો બતાવે છે. અયૂબ, તું ચતુરાઇ ભરેલા શબ્દો વડે તારા પાપ છૂપાવવ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યત્ન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ું નહિ, તારા શબ્દો જ તને દોષિત ઠરાવે છે, હા, તારી વાણી જ તારું પાપ પોકા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ું જ પહેલવહેલો જન્મ્યો છે એમ તું માને છે? શું પર્વતો ઉત્પન્ન થયા તે પહેલાં તું જન્મ્યો હત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દેવની ગુપ્ત યોજનાઓ વિષે તમે સાંભળ્યું છે ખરું? શું તને એમ છે તું એક જ બુદ્ધિશાળી વ્યકિત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મારી પાસે ન હોય એવું ક્યું જ્ઞાન તારી પાસે છે? અમારાં કરતાં તારામાં કઇ વિશેષ સમજદારી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ેઓ તારા પિતા કરતાં પણ મોટી ઉમરનાં છે તે વૃદ્ધ અને અનુભવવાળાં માણસો અમારા પક્ષે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દેવ તને આશ્વાસન આપવાની કોશિષ કરે છે, પણ એ તારા માટે પૂરતું નથી. અમે તને દેવનો સંદેશો નમ્ર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ૂર્વક ક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ું શા માટે ઉશ્કેરાઇ જાય છે? તારી આંખો કેમ મિચાય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ું તારો ગુસ્સો દેવની ઉપર કેમ ઠાલવો છો? તમે શા માટે આમ બોલ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શું માણસ પવિત્ર હોઇ શકે? સ્ત્રીજન્ય માનવી કદી નિદોર્ષ હોઇ શક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ો, તે પોતાનાં સંત પુરુષોનો પણ ભરોસો કરતો નથી. તેમની દ્રષ્ટિએ તો આકાશો પણ સ્વચ્છ અને શુદ્ધ નથી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મનુષ્ય તો અધમમાં અધમ છે. મનુષ્ય મલિન અને અપ્રામાણિક છે. પછી માણસનું શું તે જે પાપોને પાણીની જ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હું કહું તે સાંભળો; અને હું તો મેં જે જોયું છે, જાણ્યું છે તે જ કહેવાન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આવા જ અનુભવો જ્ઞાની માણસોને થયેલા છે. તેઓ તેઓનાં પિતૃઓ પાસેથી જે શીખ્યા હતા તે કાંઇ પણ તે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ૂપાવ્ય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એકલા આપણા પિતૃઓનેજ તેઓની પોતાની ભૂમિ આપવામાં આવી હતી. કોઇ વિદેશીઓ તેઓની ભૂમિમાથી પસાર થત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જે તેમના પિતાઓ પાસે શીખ્યા તેમાંથી કાઇ પણ છૂપાવ્યું નથી. તેઓએ જ આ ડહાપણ ભરેલી શિખામણ આપેલ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એક દુષ્ટ માણસ તેના આખા જીવન પર્યંત પીડા ભોગવે છે. દુષ્ટ લોકોના દહાડા બહુ ટૂંકા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દરેક અવાજ તેને ડરાવે છે. જે સમયે તે વિચારે છે કે તે સુરક્ષિત છે ત્યારે તેના દુશ્મનો આવી અન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હૂમલો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અંધકારમાંથી છટકવાની એને કોઇ આશા નથી. કોઇક જગ્યાએ ત્યાં એક તરવાર તેને મારવાની રાહ જોઇ રહ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 ખોરાક માટે ભટકે છે પરંતુ તે ક્યાં મેળવે છે? તે જાણે છે કે મૃત્યુના દિવસો નજી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સંકટ તથા વેદના તેને ભયભીત કરે છે; યુદ્ધને માટે સજ્જ થયેલા રાજાની જેમ તેઓ તેના પર વિજય મેળ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ણે દેવની સામે પોતાની મુઠ્ઠી ઉગામી છે અને સર્વસમર્થ દેવની સામે લ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ે દુષ્ટ વ્યકિત બહુ દુરાગ્રહી છે. મજબૂત ઢાલથી સજ્જ થઇને તે દેવને પડકાર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એ દુષ્ટ માણસ છકી ગયેલો, પુષ્ટ અને ધનવાન છે. તે માણસ કદાચ ચરબી યુકત અને ધનવાન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પરંતુ તેના નગરો ખંડેર બની જશે, તેના ઘરનો નાશ થઇ જશે અને તેનું ઘર ઉજ્જડ થ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ે ધનવાન નહિ રહે એની સમૃદ્ધિ ટકશે નહિ. તે તેની સંપતિ ટ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દુષ્ટ માણસ અંધકારમાંથી બચશે નહિ, તે એક વૃક્ષ જેવો થશે જેની કુમળી ડાળીઓ જવાળાઓથી બળી જાય છ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વનમાં ફૂંકાઇ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દુષ્ટ માણસે નિરર્થક બાબતોમાં વિશ્વાસ કરીને પોતાને મૂર્ખ બનાવવો જોઇએ નહિ. કારણકે તેને કાંઇ મળ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દુષ્ટ માણસ તેના જીવનનો અંત આવે તે પહેલા વૃદ્ધ થશે અને કરમાઇ જશે, તે સૂકી શાખા જેવો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તે જેની કાચી દ્રાક્ષ ખરી પડે એવા દ્રાક્ષના વેલા જેવો, જેનું અપકવ ફળ ખરી પડે એવા જૈતૂનના વૃક્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વો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કારણકે દેવ વિનાના લોકો પાસે કાઇ હોતું નથી. જેઓ પૈસાને પ્રેમ કરે છે, તેઓના ઘરો અગ્નિથી નાશ પામ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દુષ્ટ લોકો હમેશા હેરાન કરવા માટે દુષ્ટ યોજનાઓ બનાવે છે. તેઓ હંમેશા લોકોને છેતરવાની યોજનાઓ બનાવ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ય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2026-10-22T06:07:01Z</dcterms:created>
  <dcterms:modified xsi:type="dcterms:W3CDTF">2026-10-22T06:07:01Z</dcterms:modified>
  <dc:title>અયૂબ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