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ூமியின் குடிகளே, நீங்கள் எல்லாரும் தேவனுக்கு முன்பாகக் கெம்பீராய்ப் பாடுங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 நாமத்தின் மகத்துவத்தைக் கீர்த்தனம்பண்ணி, அவருடைய துதியின் மகிமையைக் கொண்டாடுங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ேவனை நோக்கி: உமது கிரியைகளில் எவ்வளவு பயங்கரமாயிருக்கிறீர்; உமது மகத்துவமான வல்லமையினிமித்தம் உம்முடைய சத்துருக்கள் உமக்கு இச்சகம்பேசி அடங்குவ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ேவனை நோக்கி: உமது கிரியைகளில் எவ்வளவு பயங்கரமாயிருக்கிறீர்; உமது மகத்துவமான வல்லமையினிமித்தம் உம்முடைய சத்துருக்கள் உமக்கு இச்சகம்பேசி அடங்குவ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ூமியின்மீதெங்கும் உம்மைப்பணிந்துகொண்டு உம்மைத் துதித்துப்பாடுவார்கள்; அவர்கள் உம்முடைய நாமத்தைத் துதித்துப் பாடுவார்கள் என்று சொல்லுங்கள். (சேலா.)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ேவனுடைய செய்கைகளை வந்துபாருங்கள், அவர் மனுபுத்திரரிடத்தில் நடப்பிக்குங் கிரியையில் பயங்கரமானவ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டலை உலர்ந்த தரையாக மாற்றினார்; ஆற்றைக் கால்நடையாய்க் கடந்தார்கள்; அங்கே அவரில் களிகூர்ந்தோ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டலை உலர்ந்த தரையாக மாற்றினார்; ஆற்றைக் கால்நடையாய்க் கடந்தார்கள்; அங்கே அவரில் களிகூர்ந்தோ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 தம்முடைய வல்லமையினால் என்றென்றைக்கும் அரசாளுகிறார்; அவருடைய கண்கள் ஜாதிகள்மேல் நோக்கமாயிருக்கிறது; துரோகிகள் தங்களை உயர்த்தாதிருப்பார்களாக.(சேலா.)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 தம்முடைய வல்லமையினால் என்றென்றைக்கும் அரசாளுகிறார்; அவருடைய கண்கள் ஜாதிகள்மேல் நோக்கமாயிருக்கிறது; துரோகிகள் தங்களை உயர்த்தாதிருப்பார்களாக.(சேலா.)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ஜனங்களே நம்முடைய தேவனை ஸ்தோத்திரித்து, அவரைத் துதிக்குஞ்சத்தத்தைக் கேட்கப்பண்ணுங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 நம்முடைய கால்களைத் தள்ளாடவொட்டாமல், நம்முடைய ஆத்துமாவை உயிரோடே வைக்கி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ேவனே, எங்களைச் சோதித்தீர்; வெள்ளியைப் புடமிடுகிறதுபோல எங்களைப் புடமிட்டீ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ங்களை வலையில் அகப்படுத்தி, எங்கள் இடுப்புகளின்மேல் வருத்தமான பாரத்தை ஏற்றினீர்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னுஷரை எங்கள் தலையின்மேல் ஏறிப்போகப்பண்ணினீர்; தீயையும் தண்ணீரையும் கடந்துவந்தோம்; செழிப்பான இடத்தில் எங்களைக் கொண்டுவந்து விட்டீ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னுஷரை எங்கள் தலையின்மேல் ஏறிப்போகப்பண்ணினீர்; தீயையும் தண்ணீரையும் கடந்துவந்தோம்; செழிப்பான இடத்தில் எங்களைக் கொண்டுவந்து விட்டீ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ர்வாங்க தகனபலிகளோடே உமது ஆலயத்திற்குள் பிரவேசிப்பேன்;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ன் இக்கட்டில் நான் என் உதடுகளைத் திறந்து, என் வாயினால் சொல்லிய என் பொருத்தனைகளை உமக்குச் செலுத்துவ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ட்டுக்கடாக்களின் நிணப்புகையுடனே கொழுமையானவைகளை உமக்குத் தகனபலியாக இடுவேன்; காளைகளையும் செம்மறியாட்டுக் கடாக்களையும் உமக்குப் பலியிடுவேன். (சேலா.)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ட்டுக்கடாக்களின் நிணப்புகையுடனே கொழுமையானவைகளை உமக்குத் தகனபலியாக இடுவேன்; காளைகளையும் செம்மறியாட்டுக் கடாக்களையும் உமக்குப் பலியிடுவேன். (சேலா.)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ேவனுக்குப் பயந்தவர்களே, நீங்கள் எல்லாரும் வந்து கேளுங்கள்; அவர் என் ஆத்துமாவுக்குச் செய்ததைச் சொல்லுவ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ை நோக்கி என் வாயினால் கூப்பிட்டேன், என் நாவினால் அவர் புகழப்பட்ட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ன் இருதயத்தில் அக்கிரமசிந்தை கொண்டிருந்தேனானால், ஆண்டவர் எனக்குச் செவிகொட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மெய்யாய் தேவன் எனக்குச்செவிகொடுத்தார், என் ஜெபத்தின் சத்தத்தைக் கேட்ட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ன் ஜெபத்தைத் தள்ளாமலும், தமது கிருபையை என்னைவிட்டு விலக்காமலும் இருந்த தேவனுக்கு ஸ்தோத்திரமுண்டாவதாக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ன் ஜெபத்தைத் தள்ளாமலும், தமது கிருபையை என்னைவிட்டு விலக்காமலும் இருந்த தேவனுக்கு ஸ்தோத்திரமுண்டாவதாக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788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সমগ্র পৃথিবী উচ্চ স্বরে ঈশ্বরের উদ্দেশ্যে আনন্দধ্বনি কর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তাঁর মহিমাময় নামের প্রশংসা কর! প্রশংসা গান গেয়ে তাঁর নামের সম্মান কর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ঈশ্বরকে বল তাঁর কীর্তিগুলি কি অনবদ্য! হে ঈশ্বর, আপনার পরাক্রমের মহত্বে আপনার শত্রুরা তাদের মাথ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পনার কাছে অবনত করে| ওরা আপনার ভয়ে ভীত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সারা পৃথিবী য়েন আপনার উপাসনা করে| প্রত্যেকে য়েন আপনার নামের প্রশংসা ক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ঈশ্বর যা যা করেছেন তার দিকে দেখ! এই সব জিনিস আমাদের বিস্ময় বিহ্বল ক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ঈশ্বর, সমুদ্রকে শুষ্ক ভূমিতে পরিণত করেছেন| আনন্দে উল্লাস করতে করতে তাঁর লোকরা নদী হেঁটে পারাপ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ঈশ্বর, তাঁর পরাক্রমে পৃথিবী শাসন করছেন| সর্বত্রই তিনি লোকের ওপর নজর রাখছেন| কেউই তাঁর বিরুদ্ধ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দ্রোহী হতে পার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হে জনগণ, আমাদের ঈশ্বরের প্রশংসা কর| তাঁর কাছে উচ্চস্বরে প্রশংসা গান গাও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ঈশ্বর আমাদের জীবন দিয়েছেন| ঈশ্বর আমাদের রক্ষা কর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মানুষ য়েমন করে আগুনে রূপো পরীক্ষা করে, তেমন করে ঈশ্বর আমাদের পরীক্ষা কর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ঈশ্বর, আপনি আমাদের ফাঁদে ফেলেছেন| আপনি আমাদের ওপর ভারি বোঝা চাপিয়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আপনি আমাদের শত্রুদের আমাদের অতিক্রম করতে দিয়েছেন| আগুন ও জলের ভেতর দিয়ে আপনি আ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টেনে-হিঁচড়ে নিয়ে গেছেন| কিন্তু আপনি আমাদের নিরাপদ স্থানে নিয়ে এস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তাই আমি আপনার মন্দিরে বলি নিয়ে যাবো| যখন আমি সংকটের মধ্যে ছিলাম আমি আপনার সাহায্য চেয়েছিলাম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আমি আপনার কাছে অনেক প্রতিশ্রুতি করেছিলাম| যা আমি প্রতিশ্রুতি করেছিলাম, এখন তা আমি আপনাকে দিচ্ছ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আমি আপনার কাছে পাপমোচনের নৈবেদ্য উত্সর্গ করি| আমি আপনাকে মেষসহ ধূপ উত্সর্গ করি| আমি আপনাকে ছাগ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ও ষাঁড়সমূহ উত্সর্গ কর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তোমরা যারা ঈশ্বরের উপাসনা করছ তারা আমার কাছে এসো, আমি তোমাদের বলবো ঈশ্বর আমার জন্য কি কর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আমি তাঁর কাছে প্রার্থনা করেছিলাম, আমি তাঁর প্রশংসা করেছিলাম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আমার হৃদয় নির্মল ছিল তাই আমার প্রভু আমার কথা শুন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ঈশ্বর আমার কথা শুনেছেন| ঈশ্বর আমার প্রার্থনা শুন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ঈশ্বরের প্রশংসা কর! ঈশ্বর আমার দিক থেকে বিমুখ হন নি, তিনি আমার প্রার্থনা শুনেছেন| আমার প্রত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িনি তাঁর ভালোবাসা দেখিয়েছেন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6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9">
  <a:themeElements>
    <a:clrScheme name="Theme9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2026-10-21T08:33:29Z</dcterms:created>
  <dcterms:modified xsi:type="dcterms:W3CDTF">2026-10-21T08:33:29Z</dcterms:modified>
  <dc:title>গীতসংহিতা : 66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